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088390"/>
          </a:xfrm>
        </p:spPr>
        <p:txBody>
          <a:bodyPr/>
          <a:lstStyle/>
          <a:p>
            <a:r>
              <a:rPr lang="en-US" b="1" dirty="0"/>
              <a:t>TT24227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8740" y="2348865"/>
            <a:ext cx="9319260" cy="3378835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2980" y="868680"/>
            <a:ext cx="10226040" cy="51206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121535" y="1825625"/>
            <a:ext cx="794829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79170" y="1825625"/>
            <a:ext cx="10232390" cy="43516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WPS Presentation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TT24227</dc:title>
  <dc:creator/>
  <cp:lastModifiedBy>Lenovo</cp:lastModifiedBy>
  <cp:revision>2</cp:revision>
  <dcterms:created xsi:type="dcterms:W3CDTF">2024-09-22T17:59:03Z</dcterms:created>
  <dcterms:modified xsi:type="dcterms:W3CDTF">2024-09-22T18:00:47Z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3BCC9D6108DF482B8DDF8EB67F6A4924_13</vt:lpwstr>
  </property>
  <property fmtid="{D5CDD505-2E9C-101B-9397-08002B2CF9AE}" pid="3" name="KSOProductBuildVer">
    <vt:lpwstr>1033-12.2.0.18283</vt:lpwstr>
  </property>
</Properties>
</file>