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4A5B-D464-688B-FBC9-0899291FC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77235-4A97-30EA-DD19-0183596EC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EE2A4-7F64-9ED0-2FEE-AC5E9115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CD962-60DF-4E4B-283B-7BCC954D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C5802-D8BF-A90B-318A-8D0D6E779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3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E74E2-EC92-6B7C-DDB6-F99870A4D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7961D-1632-8B69-7772-8F5DAF6BF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F23DB-72EF-438C-0453-DEFA377C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AF5DC-72FF-1991-0307-35C34F8E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1578-FBBE-2941-2509-3D5D557A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8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AA9D60-B2BA-0455-0F9B-C22F2D7F3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7EB56-AF36-CC70-3268-19E02AED9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73CE4-917C-41D5-1D55-8EF3436D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E46EF-8BBB-8612-D252-8C83102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20941-DA46-4F51-3341-69762C73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7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8ACCF-EF3E-0BF2-D367-A4EA98B5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3378E-2F19-9C7D-10B8-EDF304DDD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F7D66-057A-B608-1495-104208D2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965B-A193-7995-C669-351BB62D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D71AD-926B-A4AE-1680-D3FB92E4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1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311A1-D533-9D23-4540-CA0BD81A5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A25A1-D8D6-63CF-C9C3-B3F6D7D1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6FCCF-4E86-20E3-6908-E97A69E7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09728-50CF-C297-2351-1045F286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FCDC1-7E18-5B57-E92E-F1907657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9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FE5FF-EF96-54CC-7D04-B53D95936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79411-BDE0-F412-9751-1A1CED779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8B2B6-01BE-6E2D-DA4B-87603DEF8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0BBED-2975-6A79-4033-1AC4E99E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D02E7-A6F9-F891-FA1F-5B2E8A49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97F61-C37F-AE36-1D79-8B9047CC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1C5D5-5C93-99FF-28C5-05F8D6EC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C48D7-C22E-6B5B-FAD0-56075306C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DA697-E0A1-96E8-1664-AE1A3E4B1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A513A5-F402-80EE-590D-6170A64EF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CC373-0C1C-C449-6EEF-CC3013996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32BF1-38D0-D3CE-9BE9-00AE73F6C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5A6688-39EE-491B-7EB5-B393B93F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EB8E8-D0E3-D4E1-8E1C-E575DD185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3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D6226-E07F-D534-6DFE-DC4B7D47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9D4883-AC8F-ACEB-8D21-CAFA0029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E062E6-3F93-32AF-358F-1550273C8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8E917-1F47-EB7E-B3AE-2C8E9958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0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D8B197-4E79-2049-257D-8637F60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59C4A8-0B33-0819-C4E2-A854AB14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C7AAC-0DD6-D207-CB4B-7F7BEF1AC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7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BDBED-74B1-CD91-E9E1-D16254201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05D9E-CCEF-3C72-D1EC-B60974478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A76FF-1010-5412-6E60-6E7F07889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7F8ED-C6D7-7317-CE38-08989AB1C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37E7-67AD-2FE3-1B6F-1A042D65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5D785-573B-A3FE-41EE-90A06D10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5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C7A4E-5A19-0AFE-CDAB-5251CCEBF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D37D19-A6A8-80EC-11BE-7EA1AC030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8F6A8-1115-39A5-37A8-44C325BA7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70F3C-90B7-76F8-3320-AB3BAD76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0DFE8-0E69-B438-BDA0-25501C7C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32FF3-EEBC-BF42-CD93-B4B2FC67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94494-B5D1-33FE-A260-B3EFE8A4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3BB79-15EA-16E6-D031-4BEE1894C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1C4FA-EEAC-FF08-7BDB-B9D87A165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B686-CE79-4942-A4AC-B40C247A7972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9B20D-0F47-640D-673F-6D5007AC8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9A3A-7FCF-2737-0BA6-1C5D26EF8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BD48-C092-4711-B3FB-1924300F5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6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064CF143-C5BB-C4DB-002F-31919F7D4617}"/>
              </a:ext>
            </a:extLst>
          </p:cNvPr>
          <p:cNvSpPr/>
          <p:nvPr/>
        </p:nvSpPr>
        <p:spPr>
          <a:xfrm>
            <a:off x="437960" y="616264"/>
            <a:ext cx="5491625" cy="6190933"/>
          </a:xfrm>
          <a:prstGeom prst="round2Diag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D584CB-A4B0-6438-97B0-73C5E2F62EB6}"/>
              </a:ext>
            </a:extLst>
          </p:cNvPr>
          <p:cNvSpPr/>
          <p:nvPr/>
        </p:nvSpPr>
        <p:spPr>
          <a:xfrm>
            <a:off x="848207" y="1672732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Customer Name :-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F7B4D5-F4D6-9CB2-5185-26F36CABBC9E}"/>
              </a:ext>
            </a:extLst>
          </p:cNvPr>
          <p:cNvSpPr/>
          <p:nvPr/>
        </p:nvSpPr>
        <p:spPr>
          <a:xfrm>
            <a:off x="848207" y="2535334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Customer Mob :-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36F76F5-90C0-F593-3EAE-1C2E9C2E2C76}"/>
              </a:ext>
            </a:extLst>
          </p:cNvPr>
          <p:cNvSpPr/>
          <p:nvPr/>
        </p:nvSpPr>
        <p:spPr>
          <a:xfrm>
            <a:off x="848207" y="3382404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Location :-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B709FDC-3BDC-863A-691E-B08DADEE267C}"/>
              </a:ext>
            </a:extLst>
          </p:cNvPr>
          <p:cNvSpPr/>
          <p:nvPr/>
        </p:nvSpPr>
        <p:spPr>
          <a:xfrm>
            <a:off x="848207" y="4191677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Pin Code :-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9D1176F-E984-49E4-13EE-D6D2DBA921A7}"/>
              </a:ext>
            </a:extLst>
          </p:cNvPr>
          <p:cNvSpPr/>
          <p:nvPr/>
        </p:nvSpPr>
        <p:spPr>
          <a:xfrm>
            <a:off x="3348811" y="1672732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94E48B3-64BE-6193-7184-EEFD229F78CD}"/>
              </a:ext>
            </a:extLst>
          </p:cNvPr>
          <p:cNvSpPr/>
          <p:nvPr/>
        </p:nvSpPr>
        <p:spPr>
          <a:xfrm>
            <a:off x="3367472" y="3403081"/>
            <a:ext cx="1683047" cy="53025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Locate me not coming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FA77810-5507-6BBC-73A2-63EBEA408CFD}"/>
              </a:ext>
            </a:extLst>
          </p:cNvPr>
          <p:cNvSpPr/>
          <p:nvPr/>
        </p:nvSpPr>
        <p:spPr>
          <a:xfrm>
            <a:off x="3367472" y="4214553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278937B-8072-B80D-2A5D-8C9D96426B22}"/>
              </a:ext>
            </a:extLst>
          </p:cNvPr>
          <p:cNvSpPr/>
          <p:nvPr/>
        </p:nvSpPr>
        <p:spPr>
          <a:xfrm>
            <a:off x="848207" y="5055996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Emp Id :-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7CCA8FF-4113-BE45-331E-42ECF6CCABF0}"/>
              </a:ext>
            </a:extLst>
          </p:cNvPr>
          <p:cNvSpPr/>
          <p:nvPr/>
        </p:nvSpPr>
        <p:spPr>
          <a:xfrm>
            <a:off x="3367472" y="5055995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418B46D-EA53-AE6F-E612-CD15908BC5F0}"/>
              </a:ext>
            </a:extLst>
          </p:cNvPr>
          <p:cNvSpPr/>
          <p:nvPr/>
        </p:nvSpPr>
        <p:spPr>
          <a:xfrm>
            <a:off x="848207" y="804985"/>
            <a:ext cx="3966070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D2D App Fixed Fields Details :-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D6F2AA4-86F8-25C3-56B2-0ED3F34FA0BB}"/>
              </a:ext>
            </a:extLst>
          </p:cNvPr>
          <p:cNvSpPr/>
          <p:nvPr/>
        </p:nvSpPr>
        <p:spPr>
          <a:xfrm>
            <a:off x="848207" y="5965032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Branch Name :-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CF19193-00D3-9C0C-C9E1-E5128AF8E9A5}"/>
              </a:ext>
            </a:extLst>
          </p:cNvPr>
          <p:cNvSpPr/>
          <p:nvPr/>
        </p:nvSpPr>
        <p:spPr>
          <a:xfrm>
            <a:off x="3367472" y="5965032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8AB693A-1414-1813-CF09-393A998219F2}"/>
              </a:ext>
            </a:extLst>
          </p:cNvPr>
          <p:cNvSpPr/>
          <p:nvPr/>
        </p:nvSpPr>
        <p:spPr>
          <a:xfrm>
            <a:off x="3348811" y="2535334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</a:t>
            </a:r>
          </a:p>
        </p:txBody>
      </p:sp>
      <p:sp>
        <p:nvSpPr>
          <p:cNvPr id="33" name="Rectangle: Diagonal Corners Rounded 32">
            <a:extLst>
              <a:ext uri="{FF2B5EF4-FFF2-40B4-BE49-F238E27FC236}">
                <a16:creationId xmlns:a16="http://schemas.microsoft.com/office/drawing/2014/main" id="{3D8A3F21-DFEF-66DD-CF62-857154EFE715}"/>
              </a:ext>
            </a:extLst>
          </p:cNvPr>
          <p:cNvSpPr/>
          <p:nvPr/>
        </p:nvSpPr>
        <p:spPr>
          <a:xfrm>
            <a:off x="6113284" y="561558"/>
            <a:ext cx="5491625" cy="6190934"/>
          </a:xfrm>
          <a:prstGeom prst="round2Diag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AF0C83D-CF41-2987-9957-B7165701F715}"/>
              </a:ext>
            </a:extLst>
          </p:cNvPr>
          <p:cNvSpPr/>
          <p:nvPr/>
        </p:nvSpPr>
        <p:spPr>
          <a:xfrm>
            <a:off x="6523531" y="1618025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Customer Name :-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7353011-54E4-E644-A008-0B1AD1FDA1D5}"/>
              </a:ext>
            </a:extLst>
          </p:cNvPr>
          <p:cNvSpPr/>
          <p:nvPr/>
        </p:nvSpPr>
        <p:spPr>
          <a:xfrm>
            <a:off x="6523531" y="2480627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Customer Mob :-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E17E517-45EE-E753-CB3F-A577ACD2B4D5}"/>
              </a:ext>
            </a:extLst>
          </p:cNvPr>
          <p:cNvSpPr/>
          <p:nvPr/>
        </p:nvSpPr>
        <p:spPr>
          <a:xfrm>
            <a:off x="6523531" y="3194996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Location :-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91FB20B-59EE-1158-B178-0C9741ECB42A}"/>
              </a:ext>
            </a:extLst>
          </p:cNvPr>
          <p:cNvSpPr/>
          <p:nvPr/>
        </p:nvSpPr>
        <p:spPr>
          <a:xfrm>
            <a:off x="9024135" y="1618025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504985CB-2765-B43D-32FC-3F16E1CFD1B8}"/>
              </a:ext>
            </a:extLst>
          </p:cNvPr>
          <p:cNvSpPr/>
          <p:nvPr/>
        </p:nvSpPr>
        <p:spPr>
          <a:xfrm>
            <a:off x="9042796" y="3208415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Locate me - Coming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60DE05B-74D7-CE30-0EA2-2F7594A5554C}"/>
              </a:ext>
            </a:extLst>
          </p:cNvPr>
          <p:cNvSpPr/>
          <p:nvPr/>
        </p:nvSpPr>
        <p:spPr>
          <a:xfrm>
            <a:off x="9061835" y="3865644"/>
            <a:ext cx="1683047" cy="38933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D3123B3-8B87-9C4A-90AA-FC6A42715F35}"/>
              </a:ext>
            </a:extLst>
          </p:cNvPr>
          <p:cNvSpPr/>
          <p:nvPr/>
        </p:nvSpPr>
        <p:spPr>
          <a:xfrm>
            <a:off x="6518763" y="5591064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Emp Id :-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9E3E950-AF73-AA7E-9701-115DA880AA5D}"/>
              </a:ext>
            </a:extLst>
          </p:cNvPr>
          <p:cNvSpPr/>
          <p:nvPr/>
        </p:nvSpPr>
        <p:spPr>
          <a:xfrm>
            <a:off x="9042796" y="5578901"/>
            <a:ext cx="1683443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19DE371-5082-A823-0021-0CD884093054}"/>
              </a:ext>
            </a:extLst>
          </p:cNvPr>
          <p:cNvSpPr/>
          <p:nvPr/>
        </p:nvSpPr>
        <p:spPr>
          <a:xfrm>
            <a:off x="6523531" y="750278"/>
            <a:ext cx="3966070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D2D App Fixed Fields Details :- 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6E7921F-9A83-86D2-D0A6-B027892FB67E}"/>
              </a:ext>
            </a:extLst>
          </p:cNvPr>
          <p:cNvSpPr/>
          <p:nvPr/>
        </p:nvSpPr>
        <p:spPr>
          <a:xfrm>
            <a:off x="6523531" y="6183859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Branch Name :-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B8F305D-E68C-CC0B-E08F-8842D551FC90}"/>
              </a:ext>
            </a:extLst>
          </p:cNvPr>
          <p:cNvSpPr/>
          <p:nvPr/>
        </p:nvSpPr>
        <p:spPr>
          <a:xfrm>
            <a:off x="9042796" y="6183859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08172C70-8F92-8029-F02F-835198591B1C}"/>
              </a:ext>
            </a:extLst>
          </p:cNvPr>
          <p:cNvSpPr/>
          <p:nvPr/>
        </p:nvSpPr>
        <p:spPr>
          <a:xfrm>
            <a:off x="9024135" y="2480627"/>
            <a:ext cx="1683047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4AAD855-92B3-75A3-17BA-D10CA20E1C23}"/>
              </a:ext>
            </a:extLst>
          </p:cNvPr>
          <p:cNvSpPr/>
          <p:nvPr/>
        </p:nvSpPr>
        <p:spPr>
          <a:xfrm>
            <a:off x="286348" y="226930"/>
            <a:ext cx="601486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</a:t>
            </a:r>
            <a:endParaRPr lang="en-US" sz="1400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2F7E380-4DAD-8A2B-C4ED-7A83569C1F6F}"/>
              </a:ext>
            </a:extLst>
          </p:cNvPr>
          <p:cNvSpPr/>
          <p:nvPr/>
        </p:nvSpPr>
        <p:spPr>
          <a:xfrm>
            <a:off x="6034564" y="170211"/>
            <a:ext cx="601486" cy="38933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  <a:endParaRPr lang="en-US" sz="1400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FC4E052-488E-F918-046F-FF2C5E02FFD1}"/>
              </a:ext>
            </a:extLst>
          </p:cNvPr>
          <p:cNvSpPr/>
          <p:nvPr/>
        </p:nvSpPr>
        <p:spPr>
          <a:xfrm>
            <a:off x="6518762" y="3836621"/>
            <a:ext cx="1683047" cy="38933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Address :- 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583675B1-8CBA-7937-4FA2-34C9A076CBD7}"/>
              </a:ext>
            </a:extLst>
          </p:cNvPr>
          <p:cNvSpPr/>
          <p:nvPr/>
        </p:nvSpPr>
        <p:spPr>
          <a:xfrm>
            <a:off x="6518762" y="4478246"/>
            <a:ext cx="1683047" cy="38933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City :- 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DB2EA0C5-A98B-9F46-EF59-C93CB74361CE}"/>
              </a:ext>
            </a:extLst>
          </p:cNvPr>
          <p:cNvSpPr/>
          <p:nvPr/>
        </p:nvSpPr>
        <p:spPr>
          <a:xfrm>
            <a:off x="9024134" y="4478246"/>
            <a:ext cx="1683047" cy="38933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6928DFDF-0437-3E7B-5AA8-2B96884199C7}"/>
              </a:ext>
            </a:extLst>
          </p:cNvPr>
          <p:cNvSpPr/>
          <p:nvPr/>
        </p:nvSpPr>
        <p:spPr>
          <a:xfrm>
            <a:off x="6518762" y="5027054"/>
            <a:ext cx="1683047" cy="38933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Pin Code :- 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567FBFE0-EAEA-E1C7-4187-32C289B94482}"/>
              </a:ext>
            </a:extLst>
          </p:cNvPr>
          <p:cNvSpPr/>
          <p:nvPr/>
        </p:nvSpPr>
        <p:spPr>
          <a:xfrm>
            <a:off x="9024134" y="5027054"/>
            <a:ext cx="1683047" cy="38933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_________</a:t>
            </a:r>
          </a:p>
        </p:txBody>
      </p:sp>
    </p:spTree>
    <p:extLst>
      <p:ext uri="{BB962C8B-B14F-4D97-AF65-F5344CB8AC3E}">
        <p14:creationId xmlns:p14="http://schemas.microsoft.com/office/powerpoint/2010/main" val="386426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72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Data</dc:creator>
  <cp:lastModifiedBy>Data</cp:lastModifiedBy>
  <cp:revision>4</cp:revision>
  <dcterms:created xsi:type="dcterms:W3CDTF">2024-01-20T07:47:13Z</dcterms:created>
  <dcterms:modified xsi:type="dcterms:W3CDTF">2024-01-20T12:27:32Z</dcterms:modified>
</cp:coreProperties>
</file>