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C12DE0-485D-440A-ABAB-E2551D255FC4}" type="doc">
      <dgm:prSet loTypeId="urn:microsoft.com/office/officeart/2005/8/layout/hierarchy5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E924330-0C41-4FA7-8E40-8DF113E0A6C6}">
      <dgm:prSet custT="1"/>
      <dgm:spPr/>
      <dgm:t>
        <a:bodyPr/>
        <a:lstStyle/>
        <a:p>
          <a:pPr rtl="0"/>
          <a:r>
            <a:rPr lang="en-US" sz="72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Bahnschrift Condensed" panose="020B0502040204020203" pitchFamily="34" charset="0"/>
            </a:rPr>
            <a:t>Inventory Review Cycle</a:t>
          </a:r>
          <a:endParaRPr lang="en-US" sz="7200" b="1" dirty="0">
            <a:solidFill>
              <a:schemeClr val="accent4">
                <a:lumMod val="40000"/>
                <a:lumOff val="60000"/>
              </a:schemeClr>
            </a:solidFill>
            <a:latin typeface="Bahnschrift Condensed" panose="020B0502040204020203" pitchFamily="34" charset="0"/>
          </a:endParaRPr>
        </a:p>
      </dgm:t>
    </dgm:pt>
    <dgm:pt modelId="{30F6A7D6-BB8E-4B5A-94DE-3743A83D6BF1}" type="parTrans" cxnId="{1A01E336-9D60-4F1A-9B4C-1DBE1A94E9E4}">
      <dgm:prSet/>
      <dgm:spPr/>
      <dgm:t>
        <a:bodyPr/>
        <a:lstStyle/>
        <a:p>
          <a:endParaRPr lang="en-US"/>
        </a:p>
      </dgm:t>
    </dgm:pt>
    <dgm:pt modelId="{9FC37FF4-5D09-4DA3-AA5A-ED3342FE7043}" type="sibTrans" cxnId="{1A01E336-9D60-4F1A-9B4C-1DBE1A94E9E4}">
      <dgm:prSet/>
      <dgm:spPr/>
      <dgm:t>
        <a:bodyPr/>
        <a:lstStyle/>
        <a:p>
          <a:endParaRPr lang="en-US"/>
        </a:p>
      </dgm:t>
    </dgm:pt>
    <dgm:pt modelId="{64E12A50-4F15-4027-85E8-2EFB979D96A6}">
      <dgm:prSet custT="1"/>
      <dgm:spPr>
        <a:noFill/>
      </dgm:spPr>
      <dgm:t>
        <a:bodyPr/>
        <a:lstStyle/>
        <a:p>
          <a:pPr rtl="0"/>
          <a:r>
            <a:rPr lang="en-US" sz="8800" b="1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IRC</a:t>
          </a:r>
          <a:endParaRPr lang="en-US" sz="8800" b="1" dirty="0">
            <a:solidFill>
              <a:schemeClr val="accent4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8F8CE2-79A2-4805-B57E-B80E967AE578}" type="parTrans" cxnId="{AD51BEB7-2CFB-4AA5-9C15-FFEBF4E9366C}">
      <dgm:prSet/>
      <dgm:spPr/>
      <dgm:t>
        <a:bodyPr/>
        <a:lstStyle/>
        <a:p>
          <a:endParaRPr lang="en-US"/>
        </a:p>
      </dgm:t>
    </dgm:pt>
    <dgm:pt modelId="{3EC4AAC4-2690-4B68-9E92-C09E398019A8}" type="sibTrans" cxnId="{AD51BEB7-2CFB-4AA5-9C15-FFEBF4E9366C}">
      <dgm:prSet/>
      <dgm:spPr/>
      <dgm:t>
        <a:bodyPr/>
        <a:lstStyle/>
        <a:p>
          <a:endParaRPr lang="en-US"/>
        </a:p>
      </dgm:t>
    </dgm:pt>
    <dgm:pt modelId="{796C812F-FD87-42E1-A587-20FC6A94C024}" type="pres">
      <dgm:prSet presAssocID="{46C12DE0-485D-440A-ABAB-E2551D255FC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8A4B3A-A1E3-4089-9FCB-D9D6FDE9C861}" type="pres">
      <dgm:prSet presAssocID="{46C12DE0-485D-440A-ABAB-E2551D255FC4}" presName="hierFlow" presStyleCnt="0"/>
      <dgm:spPr/>
    </dgm:pt>
    <dgm:pt modelId="{9EE5A940-1268-42F0-AFBC-1EED100DB4E9}" type="pres">
      <dgm:prSet presAssocID="{46C12DE0-485D-440A-ABAB-E2551D255FC4}" presName="firstBuf" presStyleCnt="0"/>
      <dgm:spPr/>
    </dgm:pt>
    <dgm:pt modelId="{E52AB4E1-3F3E-49AE-AF77-1571F63A3A1B}" type="pres">
      <dgm:prSet presAssocID="{46C12DE0-485D-440A-ABAB-E2551D255FC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B8FDFD1-0861-4EB1-8D72-34C16F281242}" type="pres">
      <dgm:prSet presAssocID="{AE924330-0C41-4FA7-8E40-8DF113E0A6C6}" presName="Name17" presStyleCnt="0"/>
      <dgm:spPr/>
    </dgm:pt>
    <dgm:pt modelId="{29911475-C350-4A76-8090-22C3D18F2A20}" type="pres">
      <dgm:prSet presAssocID="{AE924330-0C41-4FA7-8E40-8DF113E0A6C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0E3749-3E1A-47A1-B1F4-984894D54EF3}" type="pres">
      <dgm:prSet presAssocID="{AE924330-0C41-4FA7-8E40-8DF113E0A6C6}" presName="hierChild2" presStyleCnt="0"/>
      <dgm:spPr/>
    </dgm:pt>
    <dgm:pt modelId="{70EAC7E1-9B61-4D41-A2AE-543320CF20B9}" type="pres">
      <dgm:prSet presAssocID="{46C12DE0-485D-440A-ABAB-E2551D255FC4}" presName="bgShapesFlow" presStyleCnt="0"/>
      <dgm:spPr/>
    </dgm:pt>
    <dgm:pt modelId="{80EAF8C1-AA8B-48EB-A81B-EB092EA05847}" type="pres">
      <dgm:prSet presAssocID="{64E12A50-4F15-4027-85E8-2EFB979D96A6}" presName="rectComp" presStyleCnt="0"/>
      <dgm:spPr/>
    </dgm:pt>
    <dgm:pt modelId="{FAF820C7-1ADD-49E4-9ED8-5A8E0F79BCB0}" type="pres">
      <dgm:prSet presAssocID="{64E12A50-4F15-4027-85E8-2EFB979D96A6}" presName="bgRect" presStyleLbl="bgShp" presStyleIdx="0" presStyleCnt="1"/>
      <dgm:spPr/>
      <dgm:t>
        <a:bodyPr/>
        <a:lstStyle/>
        <a:p>
          <a:endParaRPr lang="en-US"/>
        </a:p>
      </dgm:t>
    </dgm:pt>
    <dgm:pt modelId="{48480476-F012-43E3-99D2-1BB1EACF0FC6}" type="pres">
      <dgm:prSet presAssocID="{64E12A50-4F15-4027-85E8-2EFB979D96A6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34F575-ED5A-4BE1-9B1D-126AA8EC00C8}" type="presOf" srcId="{64E12A50-4F15-4027-85E8-2EFB979D96A6}" destId="{48480476-F012-43E3-99D2-1BB1EACF0FC6}" srcOrd="1" destOrd="0" presId="urn:microsoft.com/office/officeart/2005/8/layout/hierarchy5"/>
    <dgm:cxn modelId="{8AC46617-A12F-407E-AD56-6471278B5FB0}" type="presOf" srcId="{AE924330-0C41-4FA7-8E40-8DF113E0A6C6}" destId="{29911475-C350-4A76-8090-22C3D18F2A20}" srcOrd="0" destOrd="0" presId="urn:microsoft.com/office/officeart/2005/8/layout/hierarchy5"/>
    <dgm:cxn modelId="{F92B2FFF-F700-471A-B7B1-42DB2B17749B}" type="presOf" srcId="{64E12A50-4F15-4027-85E8-2EFB979D96A6}" destId="{FAF820C7-1ADD-49E4-9ED8-5A8E0F79BCB0}" srcOrd="0" destOrd="0" presId="urn:microsoft.com/office/officeart/2005/8/layout/hierarchy5"/>
    <dgm:cxn modelId="{AD51BEB7-2CFB-4AA5-9C15-FFEBF4E9366C}" srcId="{46C12DE0-485D-440A-ABAB-E2551D255FC4}" destId="{64E12A50-4F15-4027-85E8-2EFB979D96A6}" srcOrd="1" destOrd="0" parTransId="{208F8CE2-79A2-4805-B57E-B80E967AE578}" sibTransId="{3EC4AAC4-2690-4B68-9E92-C09E398019A8}"/>
    <dgm:cxn modelId="{74D32C7E-D85F-4CF8-8B72-2D4A64BB98EC}" type="presOf" srcId="{46C12DE0-485D-440A-ABAB-E2551D255FC4}" destId="{796C812F-FD87-42E1-A587-20FC6A94C024}" srcOrd="0" destOrd="0" presId="urn:microsoft.com/office/officeart/2005/8/layout/hierarchy5"/>
    <dgm:cxn modelId="{1A01E336-9D60-4F1A-9B4C-1DBE1A94E9E4}" srcId="{46C12DE0-485D-440A-ABAB-E2551D255FC4}" destId="{AE924330-0C41-4FA7-8E40-8DF113E0A6C6}" srcOrd="0" destOrd="0" parTransId="{30F6A7D6-BB8E-4B5A-94DE-3743A83D6BF1}" sibTransId="{9FC37FF4-5D09-4DA3-AA5A-ED3342FE7043}"/>
    <dgm:cxn modelId="{BBE73918-9829-4E12-B97F-1AAF2D0CB6F3}" type="presParOf" srcId="{796C812F-FD87-42E1-A587-20FC6A94C024}" destId="{748A4B3A-A1E3-4089-9FCB-D9D6FDE9C861}" srcOrd="0" destOrd="0" presId="urn:microsoft.com/office/officeart/2005/8/layout/hierarchy5"/>
    <dgm:cxn modelId="{65AE2F53-CD9F-4CDF-9B17-6E10813BDBB1}" type="presParOf" srcId="{748A4B3A-A1E3-4089-9FCB-D9D6FDE9C861}" destId="{9EE5A940-1268-42F0-AFBC-1EED100DB4E9}" srcOrd="0" destOrd="0" presId="urn:microsoft.com/office/officeart/2005/8/layout/hierarchy5"/>
    <dgm:cxn modelId="{6E7EE3E9-CFDA-4C2A-BD2C-A9B3C607A4AB}" type="presParOf" srcId="{748A4B3A-A1E3-4089-9FCB-D9D6FDE9C861}" destId="{E52AB4E1-3F3E-49AE-AF77-1571F63A3A1B}" srcOrd="1" destOrd="0" presId="urn:microsoft.com/office/officeart/2005/8/layout/hierarchy5"/>
    <dgm:cxn modelId="{49AB55C5-194B-4C6A-8B56-ACDDFEAB7288}" type="presParOf" srcId="{E52AB4E1-3F3E-49AE-AF77-1571F63A3A1B}" destId="{8B8FDFD1-0861-4EB1-8D72-34C16F281242}" srcOrd="0" destOrd="0" presId="urn:microsoft.com/office/officeart/2005/8/layout/hierarchy5"/>
    <dgm:cxn modelId="{3131DD3B-07A3-4D0D-9AE1-E6CF06F15518}" type="presParOf" srcId="{8B8FDFD1-0861-4EB1-8D72-34C16F281242}" destId="{29911475-C350-4A76-8090-22C3D18F2A20}" srcOrd="0" destOrd="0" presId="urn:microsoft.com/office/officeart/2005/8/layout/hierarchy5"/>
    <dgm:cxn modelId="{F90EA07C-7BDE-4E27-85F7-E55D46F6BF3B}" type="presParOf" srcId="{8B8FDFD1-0861-4EB1-8D72-34C16F281242}" destId="{DD0E3749-3E1A-47A1-B1F4-984894D54EF3}" srcOrd="1" destOrd="0" presId="urn:microsoft.com/office/officeart/2005/8/layout/hierarchy5"/>
    <dgm:cxn modelId="{F646041F-D556-4829-ACC8-5AA1B50C3672}" type="presParOf" srcId="{796C812F-FD87-42E1-A587-20FC6A94C024}" destId="{70EAC7E1-9B61-4D41-A2AE-543320CF20B9}" srcOrd="1" destOrd="0" presId="urn:microsoft.com/office/officeart/2005/8/layout/hierarchy5"/>
    <dgm:cxn modelId="{57CDA950-FF46-458D-85C7-A788DB191265}" type="presParOf" srcId="{70EAC7E1-9B61-4D41-A2AE-543320CF20B9}" destId="{80EAF8C1-AA8B-48EB-A81B-EB092EA05847}" srcOrd="0" destOrd="0" presId="urn:microsoft.com/office/officeart/2005/8/layout/hierarchy5"/>
    <dgm:cxn modelId="{50C4BB11-229C-430B-AE12-2ED45BD78003}" type="presParOf" srcId="{80EAF8C1-AA8B-48EB-A81B-EB092EA05847}" destId="{FAF820C7-1ADD-49E4-9ED8-5A8E0F79BCB0}" srcOrd="0" destOrd="0" presId="urn:microsoft.com/office/officeart/2005/8/layout/hierarchy5"/>
    <dgm:cxn modelId="{1A9EBE49-17A2-4DA7-8616-808933F47FD2}" type="presParOf" srcId="{80EAF8C1-AA8B-48EB-A81B-EB092EA05847}" destId="{48480476-F012-43E3-99D2-1BB1EACF0FC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0A9BFB2-E228-49E8-83EB-563F41F649B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465A230F-1A9C-4857-8FEC-37AB49BFE837}">
      <dgm:prSet phldrT="[Text]" custT="1"/>
      <dgm:spPr/>
      <dgm:t>
        <a:bodyPr/>
        <a:lstStyle/>
        <a:p>
          <a:r>
            <a:rPr lang="en-US" sz="1800" dirty="0" smtClean="0"/>
            <a:t>Negative</a:t>
          </a:r>
          <a:r>
            <a:rPr lang="en-US" sz="1200" dirty="0" smtClean="0"/>
            <a:t> </a:t>
          </a:r>
          <a:r>
            <a:rPr lang="en-US" sz="1800" dirty="0" smtClean="0"/>
            <a:t>Impact</a:t>
          </a:r>
          <a:endParaRPr lang="en-US" sz="1200" dirty="0" smtClean="0"/>
        </a:p>
      </dgm:t>
    </dgm:pt>
    <dgm:pt modelId="{A255ADB5-BFE8-4710-B91F-2658E963EFCA}" type="sibTrans" cxnId="{65681591-238D-4EA6-80A8-FFA0FFAEF0E9}">
      <dgm:prSet/>
      <dgm:spPr/>
      <dgm:t>
        <a:bodyPr/>
        <a:lstStyle/>
        <a:p>
          <a:endParaRPr lang="en-US"/>
        </a:p>
      </dgm:t>
    </dgm:pt>
    <dgm:pt modelId="{A7C319CF-9A82-4F58-AD82-7B9AD197B4C7}" type="parTrans" cxnId="{65681591-238D-4EA6-80A8-FFA0FFAEF0E9}">
      <dgm:prSet/>
      <dgm:spPr/>
      <dgm:t>
        <a:bodyPr/>
        <a:lstStyle/>
        <a:p>
          <a:endParaRPr lang="en-US"/>
        </a:p>
      </dgm:t>
    </dgm:pt>
    <dgm:pt modelId="{64ADAC9D-6A36-4914-8940-939DB994E164}" type="pres">
      <dgm:prSet presAssocID="{20A9BFB2-E228-49E8-83EB-563F41F649B1}" presName="arrowDiagram" presStyleCnt="0">
        <dgm:presLayoutVars>
          <dgm:chMax val="5"/>
          <dgm:dir/>
          <dgm:resizeHandles val="exact"/>
        </dgm:presLayoutVars>
      </dgm:prSet>
      <dgm:spPr/>
    </dgm:pt>
    <dgm:pt modelId="{2EF391DF-B147-41A2-9249-E85267BB8BAD}" type="pres">
      <dgm:prSet presAssocID="{20A9BFB2-E228-49E8-83EB-563F41F649B1}" presName="arrow" presStyleLbl="bgShp" presStyleIdx="0" presStyleCnt="1" custFlipHor="1" custLinFactNeighborX="72249" custLinFactNeighborY="-43614"/>
      <dgm:spPr>
        <a:solidFill>
          <a:srgbClr val="FF0000"/>
        </a:solidFill>
        <a:ln>
          <a:noFill/>
        </a:ln>
      </dgm:spPr>
      <dgm:t>
        <a:bodyPr/>
        <a:lstStyle/>
        <a:p>
          <a:endParaRPr lang="en-US"/>
        </a:p>
      </dgm:t>
    </dgm:pt>
    <dgm:pt modelId="{8D20E803-FBA5-499C-88CC-70890625E88C}" type="pres">
      <dgm:prSet presAssocID="{20A9BFB2-E228-49E8-83EB-563F41F649B1}" presName="arrowDiagram1" presStyleCnt="0">
        <dgm:presLayoutVars>
          <dgm:bulletEnabled val="1"/>
        </dgm:presLayoutVars>
      </dgm:prSet>
      <dgm:spPr/>
    </dgm:pt>
    <dgm:pt modelId="{16916420-627E-48C3-B517-93BB69649FAF}" type="pres">
      <dgm:prSet presAssocID="{465A230F-1A9C-4857-8FEC-37AB49BFE837}" presName="bullet1" presStyleLbl="node1" presStyleIdx="0" presStyleCnt="1" custFlipVert="1" custScaleX="264793" custScaleY="344673" custLinFactX="-40122" custLinFactY="225452" custLinFactNeighborX="-100000" custLinFactNeighborY="300000"/>
      <dgm:spPr>
        <a:noFill/>
      </dgm:spPr>
    </dgm:pt>
    <dgm:pt modelId="{87DA9056-6B04-4F4F-8F8A-435162B8270B}" type="pres">
      <dgm:prSet presAssocID="{465A230F-1A9C-4857-8FEC-37AB49BFE837}" presName="textBox1" presStyleLbl="revTx" presStyleIdx="0" presStyleCnt="1" custScaleX="146958" custScaleY="72634" custLinFactNeighborX="-77840" custLinFactNeighborY="26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A92639-4DE0-4DA0-AE48-FC0979866308}" type="presOf" srcId="{20A9BFB2-E228-49E8-83EB-563F41F649B1}" destId="{64ADAC9D-6A36-4914-8940-939DB994E164}" srcOrd="0" destOrd="0" presId="urn:microsoft.com/office/officeart/2005/8/layout/arrow2"/>
    <dgm:cxn modelId="{65681591-238D-4EA6-80A8-FFA0FFAEF0E9}" srcId="{20A9BFB2-E228-49E8-83EB-563F41F649B1}" destId="{465A230F-1A9C-4857-8FEC-37AB49BFE837}" srcOrd="0" destOrd="0" parTransId="{A7C319CF-9A82-4F58-AD82-7B9AD197B4C7}" sibTransId="{A255ADB5-BFE8-4710-B91F-2658E963EFCA}"/>
    <dgm:cxn modelId="{5A288161-AB1B-4233-A2D3-7BF17CA5A9C7}" type="presOf" srcId="{465A230F-1A9C-4857-8FEC-37AB49BFE837}" destId="{87DA9056-6B04-4F4F-8F8A-435162B8270B}" srcOrd="0" destOrd="0" presId="urn:microsoft.com/office/officeart/2005/8/layout/arrow2"/>
    <dgm:cxn modelId="{5FF16946-3855-4807-8283-20E41E374920}" type="presParOf" srcId="{64ADAC9D-6A36-4914-8940-939DB994E164}" destId="{2EF391DF-B147-41A2-9249-E85267BB8BAD}" srcOrd="0" destOrd="0" presId="urn:microsoft.com/office/officeart/2005/8/layout/arrow2"/>
    <dgm:cxn modelId="{B1DA2F06-B0B0-4EF8-A782-23BB00761612}" type="presParOf" srcId="{64ADAC9D-6A36-4914-8940-939DB994E164}" destId="{8D20E803-FBA5-499C-88CC-70890625E88C}" srcOrd="1" destOrd="0" presId="urn:microsoft.com/office/officeart/2005/8/layout/arrow2"/>
    <dgm:cxn modelId="{431A9434-7AE4-4F5D-9CD3-011F28A73DBE}" type="presParOf" srcId="{8D20E803-FBA5-499C-88CC-70890625E88C}" destId="{16916420-627E-48C3-B517-93BB69649FAF}" srcOrd="0" destOrd="0" presId="urn:microsoft.com/office/officeart/2005/8/layout/arrow2"/>
    <dgm:cxn modelId="{72E6CC4E-0C16-403A-A2F9-99FD812A0D03}" type="presParOf" srcId="{8D20E803-FBA5-499C-88CC-70890625E88C}" destId="{87DA9056-6B04-4F4F-8F8A-435162B8270B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EF7CC2A-9105-421C-8A1E-FC78B0265618}" type="doc">
      <dgm:prSet loTypeId="urn:microsoft.com/office/officeart/2008/layout/LinedList" loCatId="list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6E79B2DE-D1FD-4D1C-9EA4-3D91C7C2B051}">
      <dgm:prSet custT="1"/>
      <dgm:spPr/>
      <dgm:t>
        <a:bodyPr/>
        <a:lstStyle/>
        <a:p>
          <a:pPr rtl="0"/>
          <a:r>
            <a:rPr lang="en-US" sz="4000" dirty="0" smtClean="0"/>
            <a:t>Modus Operandi</a:t>
          </a:r>
          <a:endParaRPr lang="en-US" sz="4000" dirty="0"/>
        </a:p>
      </dgm:t>
    </dgm:pt>
    <dgm:pt modelId="{58D59610-6FF4-4FD0-9EB9-452E05FFFCC7}" type="parTrans" cxnId="{D3D60C3E-4429-45EF-A63D-D46053CD1A89}">
      <dgm:prSet/>
      <dgm:spPr/>
      <dgm:t>
        <a:bodyPr/>
        <a:lstStyle/>
        <a:p>
          <a:endParaRPr lang="en-US"/>
        </a:p>
      </dgm:t>
    </dgm:pt>
    <dgm:pt modelId="{B38FF423-55C4-4DAE-B656-5589C613187C}" type="sibTrans" cxnId="{D3D60C3E-4429-45EF-A63D-D46053CD1A89}">
      <dgm:prSet/>
      <dgm:spPr/>
      <dgm:t>
        <a:bodyPr/>
        <a:lstStyle/>
        <a:p>
          <a:endParaRPr lang="en-US"/>
        </a:p>
      </dgm:t>
    </dgm:pt>
    <dgm:pt modelId="{2FEC2F93-9939-4B3C-A96E-9BE649335D95}">
      <dgm:prSet custT="1"/>
      <dgm:spPr/>
      <dgm:t>
        <a:bodyPr/>
        <a:lstStyle/>
        <a:p>
          <a:pPr rtl="0"/>
          <a:r>
            <a:rPr lang="en-US" sz="1600" smtClean="0"/>
            <a:t>Physically review of inventory items by branch manager at the time of inward.</a:t>
          </a:r>
          <a:endParaRPr lang="en-US" sz="1600"/>
        </a:p>
      </dgm:t>
    </dgm:pt>
    <dgm:pt modelId="{9307E858-1FC3-4EF7-9513-8C721A607B9B}" type="parTrans" cxnId="{48129027-35B4-4F39-901D-AAB4D5E0C097}">
      <dgm:prSet/>
      <dgm:spPr/>
      <dgm:t>
        <a:bodyPr/>
        <a:lstStyle/>
        <a:p>
          <a:endParaRPr lang="en-US"/>
        </a:p>
      </dgm:t>
    </dgm:pt>
    <dgm:pt modelId="{1C41869C-26E7-4E57-A885-00530C463F5A}" type="sibTrans" cxnId="{48129027-35B4-4F39-901D-AAB4D5E0C097}">
      <dgm:prSet/>
      <dgm:spPr/>
      <dgm:t>
        <a:bodyPr/>
        <a:lstStyle/>
        <a:p>
          <a:endParaRPr lang="en-US"/>
        </a:p>
      </dgm:t>
    </dgm:pt>
    <dgm:pt modelId="{68CD43CC-7AF9-468D-B56A-B4261C30338B}">
      <dgm:prSet custT="1"/>
      <dgm:spPr/>
      <dgm:t>
        <a:bodyPr/>
        <a:lstStyle/>
        <a:p>
          <a:pPr rtl="0"/>
          <a:r>
            <a:rPr lang="en-US" sz="1600" smtClean="0"/>
            <a:t>15days 2</a:t>
          </a:r>
          <a:r>
            <a:rPr lang="en-US" sz="1600" baseline="30000" smtClean="0"/>
            <a:t>nd</a:t>
          </a:r>
          <a:r>
            <a:rPr lang="en-US" sz="1600" smtClean="0"/>
            <a:t> review for those inventory items completed 30% of expiry duration.</a:t>
          </a:r>
          <a:endParaRPr lang="en-US" sz="1600"/>
        </a:p>
      </dgm:t>
    </dgm:pt>
    <dgm:pt modelId="{0597A019-CFDD-41CC-9C90-80B2E3D5DDFF}" type="parTrans" cxnId="{F5BB45E5-FDF4-4D61-971B-7DA6453CBC74}">
      <dgm:prSet/>
      <dgm:spPr/>
      <dgm:t>
        <a:bodyPr/>
        <a:lstStyle/>
        <a:p>
          <a:endParaRPr lang="en-US"/>
        </a:p>
      </dgm:t>
    </dgm:pt>
    <dgm:pt modelId="{F16F6F0F-4F95-4362-A04E-BECFED0EE82E}" type="sibTrans" cxnId="{F5BB45E5-FDF4-4D61-971B-7DA6453CBC74}">
      <dgm:prSet/>
      <dgm:spPr/>
      <dgm:t>
        <a:bodyPr/>
        <a:lstStyle/>
        <a:p>
          <a:endParaRPr lang="en-US"/>
        </a:p>
      </dgm:t>
    </dgm:pt>
    <dgm:pt modelId="{BEC6E066-0C5B-488B-927E-D21D01AB45EC}">
      <dgm:prSet custT="1"/>
      <dgm:spPr/>
      <dgm:t>
        <a:bodyPr/>
        <a:lstStyle/>
        <a:p>
          <a:pPr rtl="0"/>
          <a:r>
            <a:rPr lang="en-US" sz="1600" smtClean="0"/>
            <a:t>After 30% expiry days - VM Team will relook &amp; accordingly make the changes in display.</a:t>
          </a:r>
          <a:endParaRPr lang="en-US" sz="1600"/>
        </a:p>
      </dgm:t>
    </dgm:pt>
    <dgm:pt modelId="{C6E898D1-3E20-42CD-8B27-1DF49F7942DF}" type="parTrans" cxnId="{15CECFF8-9F14-49E4-BEF1-C4FB429DB2BA}">
      <dgm:prSet/>
      <dgm:spPr/>
      <dgm:t>
        <a:bodyPr/>
        <a:lstStyle/>
        <a:p>
          <a:endParaRPr lang="en-US"/>
        </a:p>
      </dgm:t>
    </dgm:pt>
    <dgm:pt modelId="{A0F75259-D587-43B2-A4B5-AED2A9268B9E}" type="sibTrans" cxnId="{15CECFF8-9F14-49E4-BEF1-C4FB429DB2BA}">
      <dgm:prSet/>
      <dgm:spPr/>
      <dgm:t>
        <a:bodyPr/>
        <a:lstStyle/>
        <a:p>
          <a:endParaRPr lang="en-US"/>
        </a:p>
      </dgm:t>
    </dgm:pt>
    <dgm:pt modelId="{2DD1D451-DD47-48BD-9B45-5179C47D4A87}">
      <dgm:prSet custT="1"/>
      <dgm:spPr/>
      <dgm:t>
        <a:bodyPr/>
        <a:lstStyle/>
        <a:p>
          <a:pPr rtl="0"/>
          <a:r>
            <a:rPr lang="en-US" sz="1600" smtClean="0"/>
            <a:t>After review of 30% expiry days stock, branch will communicate list of items to inventory team. Inventory team will review the list &amp;  check the possibility for the branch transfer/ if required done small repair or fine-tuning of the items.</a:t>
          </a:r>
          <a:endParaRPr lang="en-US" sz="1600"/>
        </a:p>
      </dgm:t>
    </dgm:pt>
    <dgm:pt modelId="{966B1753-56ED-4944-BB72-42071404FDF0}" type="parTrans" cxnId="{9415AED7-BA07-48E8-81CB-8C52A6DC3593}">
      <dgm:prSet/>
      <dgm:spPr/>
      <dgm:t>
        <a:bodyPr/>
        <a:lstStyle/>
        <a:p>
          <a:endParaRPr lang="en-US"/>
        </a:p>
      </dgm:t>
    </dgm:pt>
    <dgm:pt modelId="{7E57B611-D075-43BD-BF2E-5D335CD935EB}" type="sibTrans" cxnId="{9415AED7-BA07-48E8-81CB-8C52A6DC3593}">
      <dgm:prSet/>
      <dgm:spPr/>
      <dgm:t>
        <a:bodyPr/>
        <a:lstStyle/>
        <a:p>
          <a:endParaRPr lang="en-US"/>
        </a:p>
      </dgm:t>
    </dgm:pt>
    <dgm:pt modelId="{3FDB453B-5B74-4243-AC64-35593E2EC609}">
      <dgm:prSet custT="1"/>
      <dgm:spPr/>
      <dgm:t>
        <a:bodyPr/>
        <a:lstStyle/>
        <a:p>
          <a:pPr rtl="0"/>
          <a:r>
            <a:rPr lang="en-US" sz="1600" smtClean="0"/>
            <a:t>During 30% to 50% phase; items verify by design team &amp; critically review with branch. Accordingly they will communicate their findings / observation to inventory team.</a:t>
          </a:r>
          <a:endParaRPr lang="en-US" sz="1600"/>
        </a:p>
      </dgm:t>
    </dgm:pt>
    <dgm:pt modelId="{EDBB9862-1ADA-4184-AFA9-8AD02CF1EA9A}" type="parTrans" cxnId="{BF120502-7D27-4135-AF0D-5E58F1A14417}">
      <dgm:prSet/>
      <dgm:spPr/>
      <dgm:t>
        <a:bodyPr/>
        <a:lstStyle/>
        <a:p>
          <a:endParaRPr lang="en-US"/>
        </a:p>
      </dgm:t>
    </dgm:pt>
    <dgm:pt modelId="{926BBF9C-8336-49C8-A978-0DC43817CAF0}" type="sibTrans" cxnId="{BF120502-7D27-4135-AF0D-5E58F1A14417}">
      <dgm:prSet/>
      <dgm:spPr/>
      <dgm:t>
        <a:bodyPr/>
        <a:lstStyle/>
        <a:p>
          <a:endParaRPr lang="en-US"/>
        </a:p>
      </dgm:t>
    </dgm:pt>
    <dgm:pt modelId="{89525F02-310B-41A9-987F-E4A76A24C0CD}">
      <dgm:prSet custT="1"/>
      <dgm:spPr/>
      <dgm:t>
        <a:bodyPr/>
        <a:lstStyle/>
        <a:p>
          <a:pPr rtl="0"/>
          <a:r>
            <a:rPr lang="en-US" sz="1600" smtClean="0"/>
            <a:t>Before 50% review phase – We will introduce special schemes or offers.</a:t>
          </a:r>
          <a:endParaRPr lang="en-US" sz="1600"/>
        </a:p>
      </dgm:t>
    </dgm:pt>
    <dgm:pt modelId="{BC868BC5-0FEE-4B9F-8D29-6096E5ECABB4}" type="parTrans" cxnId="{55969DAB-5277-4DE4-9754-731D907516C2}">
      <dgm:prSet/>
      <dgm:spPr/>
      <dgm:t>
        <a:bodyPr/>
        <a:lstStyle/>
        <a:p>
          <a:endParaRPr lang="en-US"/>
        </a:p>
      </dgm:t>
    </dgm:pt>
    <dgm:pt modelId="{9CB5E360-CDC1-4B03-A292-125ED3865556}" type="sibTrans" cxnId="{55969DAB-5277-4DE4-9754-731D907516C2}">
      <dgm:prSet/>
      <dgm:spPr/>
      <dgm:t>
        <a:bodyPr/>
        <a:lstStyle/>
        <a:p>
          <a:endParaRPr lang="en-US"/>
        </a:p>
      </dgm:t>
    </dgm:pt>
    <dgm:pt modelId="{91EF35D8-4E94-429B-BD7C-CD8C772250D3}">
      <dgm:prSet custT="1"/>
      <dgm:spPr/>
      <dgm:t>
        <a:bodyPr/>
        <a:lstStyle/>
        <a:p>
          <a:pPr rtl="0"/>
          <a:r>
            <a:rPr lang="en-US" sz="1600" smtClean="0"/>
            <a:t>Fully expired ornaments again reviewed by design &amp; inventory team for disposal.</a:t>
          </a:r>
          <a:endParaRPr lang="en-US" sz="1600"/>
        </a:p>
      </dgm:t>
    </dgm:pt>
    <dgm:pt modelId="{AA2739AA-7258-48E1-BEDB-1548A6AF4F21}" type="parTrans" cxnId="{12C31CEE-03A7-4092-8BE7-DA36AD5511CB}">
      <dgm:prSet/>
      <dgm:spPr/>
      <dgm:t>
        <a:bodyPr/>
        <a:lstStyle/>
        <a:p>
          <a:endParaRPr lang="en-US"/>
        </a:p>
      </dgm:t>
    </dgm:pt>
    <dgm:pt modelId="{21ABCA0D-B95C-4534-B037-60E729BF3387}" type="sibTrans" cxnId="{12C31CEE-03A7-4092-8BE7-DA36AD5511CB}">
      <dgm:prSet/>
      <dgm:spPr/>
      <dgm:t>
        <a:bodyPr/>
        <a:lstStyle/>
        <a:p>
          <a:endParaRPr lang="en-US"/>
        </a:p>
      </dgm:t>
    </dgm:pt>
    <dgm:pt modelId="{0F22A9D6-061D-4D81-9821-9AF7C4B97512}">
      <dgm:prSet custT="1"/>
      <dgm:spPr/>
      <dgm:t>
        <a:bodyPr/>
        <a:lstStyle/>
        <a:p>
          <a:pPr rtl="0"/>
          <a:r>
            <a:rPr lang="en-US" sz="1600" dirty="0" smtClean="0"/>
            <a:t>Overall process observation and review audit by audit team.</a:t>
          </a:r>
          <a:endParaRPr lang="en-US" sz="1600" dirty="0"/>
        </a:p>
      </dgm:t>
    </dgm:pt>
    <dgm:pt modelId="{6B19FEDE-8981-4B89-A0DA-12E8086B8C0F}" type="parTrans" cxnId="{F41AA686-5322-411A-A99D-3D16C1BC436A}">
      <dgm:prSet/>
      <dgm:spPr/>
      <dgm:t>
        <a:bodyPr/>
        <a:lstStyle/>
        <a:p>
          <a:endParaRPr lang="en-US"/>
        </a:p>
      </dgm:t>
    </dgm:pt>
    <dgm:pt modelId="{E509D5E8-EC81-4FFC-A804-C0665320CAB2}" type="sibTrans" cxnId="{F41AA686-5322-411A-A99D-3D16C1BC436A}">
      <dgm:prSet/>
      <dgm:spPr/>
      <dgm:t>
        <a:bodyPr/>
        <a:lstStyle/>
        <a:p>
          <a:endParaRPr lang="en-US"/>
        </a:p>
      </dgm:t>
    </dgm:pt>
    <dgm:pt modelId="{933770E8-083D-43BC-AE51-8CFA69088EA7}" type="pres">
      <dgm:prSet presAssocID="{EEF7CC2A-9105-421C-8A1E-FC78B02656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8FDE600-1434-4F0E-910B-892F4160C09F}" type="pres">
      <dgm:prSet presAssocID="{6E79B2DE-D1FD-4D1C-9EA4-3D91C7C2B051}" presName="thickLine" presStyleLbl="alignNode1" presStyleIdx="0" presStyleCnt="1"/>
      <dgm:spPr/>
    </dgm:pt>
    <dgm:pt modelId="{FC8A98B7-7137-4740-B52C-789CC4858DB3}" type="pres">
      <dgm:prSet presAssocID="{6E79B2DE-D1FD-4D1C-9EA4-3D91C7C2B051}" presName="horz1" presStyleCnt="0"/>
      <dgm:spPr/>
    </dgm:pt>
    <dgm:pt modelId="{216BE8A8-CDF1-4A00-A5EB-53C286969134}" type="pres">
      <dgm:prSet presAssocID="{6E79B2DE-D1FD-4D1C-9EA4-3D91C7C2B051}" presName="tx1" presStyleLbl="revTx" presStyleIdx="0" presStyleCnt="9"/>
      <dgm:spPr/>
      <dgm:t>
        <a:bodyPr/>
        <a:lstStyle/>
        <a:p>
          <a:endParaRPr lang="en-US"/>
        </a:p>
      </dgm:t>
    </dgm:pt>
    <dgm:pt modelId="{CD51E843-64B8-402F-B6CE-45182C3CE2F9}" type="pres">
      <dgm:prSet presAssocID="{6E79B2DE-D1FD-4D1C-9EA4-3D91C7C2B051}" presName="vert1" presStyleCnt="0"/>
      <dgm:spPr/>
    </dgm:pt>
    <dgm:pt modelId="{78380B0B-25BD-4D30-ACA1-C08E77C32981}" type="pres">
      <dgm:prSet presAssocID="{2FEC2F93-9939-4B3C-A96E-9BE649335D95}" presName="vertSpace2a" presStyleCnt="0"/>
      <dgm:spPr/>
    </dgm:pt>
    <dgm:pt modelId="{358CC542-7C17-445C-BA72-A4F4F675A989}" type="pres">
      <dgm:prSet presAssocID="{2FEC2F93-9939-4B3C-A96E-9BE649335D95}" presName="horz2" presStyleCnt="0"/>
      <dgm:spPr/>
    </dgm:pt>
    <dgm:pt modelId="{046764F3-7589-43F9-88E8-2540CED3BCBD}" type="pres">
      <dgm:prSet presAssocID="{2FEC2F93-9939-4B3C-A96E-9BE649335D95}" presName="horzSpace2" presStyleCnt="0"/>
      <dgm:spPr/>
    </dgm:pt>
    <dgm:pt modelId="{F81FB3C5-67C8-44F1-ADE4-E6C6D937BC83}" type="pres">
      <dgm:prSet presAssocID="{2FEC2F93-9939-4B3C-A96E-9BE649335D95}" presName="tx2" presStyleLbl="revTx" presStyleIdx="1" presStyleCnt="9"/>
      <dgm:spPr/>
      <dgm:t>
        <a:bodyPr/>
        <a:lstStyle/>
        <a:p>
          <a:endParaRPr lang="en-US"/>
        </a:p>
      </dgm:t>
    </dgm:pt>
    <dgm:pt modelId="{219C193F-F0F1-4B83-8711-B1C3B1A71973}" type="pres">
      <dgm:prSet presAssocID="{2FEC2F93-9939-4B3C-A96E-9BE649335D95}" presName="vert2" presStyleCnt="0"/>
      <dgm:spPr/>
    </dgm:pt>
    <dgm:pt modelId="{4E302677-A82B-4C42-96AB-CC5034C26903}" type="pres">
      <dgm:prSet presAssocID="{2FEC2F93-9939-4B3C-A96E-9BE649335D95}" presName="thinLine2b" presStyleLbl="callout" presStyleIdx="0" presStyleCnt="8"/>
      <dgm:spPr/>
    </dgm:pt>
    <dgm:pt modelId="{E8761EED-DCCC-44FA-BE8A-48AA446555FC}" type="pres">
      <dgm:prSet presAssocID="{2FEC2F93-9939-4B3C-A96E-9BE649335D95}" presName="vertSpace2b" presStyleCnt="0"/>
      <dgm:spPr/>
    </dgm:pt>
    <dgm:pt modelId="{354DBD26-69B5-4615-801E-BA3956EC15E4}" type="pres">
      <dgm:prSet presAssocID="{68CD43CC-7AF9-468D-B56A-B4261C30338B}" presName="horz2" presStyleCnt="0"/>
      <dgm:spPr/>
    </dgm:pt>
    <dgm:pt modelId="{2C2E8561-6921-49F2-B78F-94DE0B8BE49A}" type="pres">
      <dgm:prSet presAssocID="{68CD43CC-7AF9-468D-B56A-B4261C30338B}" presName="horzSpace2" presStyleCnt="0"/>
      <dgm:spPr/>
    </dgm:pt>
    <dgm:pt modelId="{0F3166A2-B53F-4722-B341-F896C34CEC01}" type="pres">
      <dgm:prSet presAssocID="{68CD43CC-7AF9-468D-B56A-B4261C30338B}" presName="tx2" presStyleLbl="revTx" presStyleIdx="2" presStyleCnt="9"/>
      <dgm:spPr/>
      <dgm:t>
        <a:bodyPr/>
        <a:lstStyle/>
        <a:p>
          <a:endParaRPr lang="en-US"/>
        </a:p>
      </dgm:t>
    </dgm:pt>
    <dgm:pt modelId="{32BAF9C9-A73D-4670-9245-FF20054A2B3E}" type="pres">
      <dgm:prSet presAssocID="{68CD43CC-7AF9-468D-B56A-B4261C30338B}" presName="vert2" presStyleCnt="0"/>
      <dgm:spPr/>
    </dgm:pt>
    <dgm:pt modelId="{A41D0A95-8150-44EE-88FD-7FC1936FD61D}" type="pres">
      <dgm:prSet presAssocID="{68CD43CC-7AF9-468D-B56A-B4261C30338B}" presName="thinLine2b" presStyleLbl="callout" presStyleIdx="1" presStyleCnt="8"/>
      <dgm:spPr/>
    </dgm:pt>
    <dgm:pt modelId="{98BEDD19-C0BB-4214-9451-8A7A99802C5F}" type="pres">
      <dgm:prSet presAssocID="{68CD43CC-7AF9-468D-B56A-B4261C30338B}" presName="vertSpace2b" presStyleCnt="0"/>
      <dgm:spPr/>
    </dgm:pt>
    <dgm:pt modelId="{467FA568-356E-441C-86E5-0C4724724313}" type="pres">
      <dgm:prSet presAssocID="{BEC6E066-0C5B-488B-927E-D21D01AB45EC}" presName="horz2" presStyleCnt="0"/>
      <dgm:spPr/>
    </dgm:pt>
    <dgm:pt modelId="{AA4152C9-F436-4F75-8E84-E53DE9F43E62}" type="pres">
      <dgm:prSet presAssocID="{BEC6E066-0C5B-488B-927E-D21D01AB45EC}" presName="horzSpace2" presStyleCnt="0"/>
      <dgm:spPr/>
    </dgm:pt>
    <dgm:pt modelId="{4F5A92ED-F765-4013-859E-ED5A98C66DEE}" type="pres">
      <dgm:prSet presAssocID="{BEC6E066-0C5B-488B-927E-D21D01AB45EC}" presName="tx2" presStyleLbl="revTx" presStyleIdx="3" presStyleCnt="9"/>
      <dgm:spPr/>
      <dgm:t>
        <a:bodyPr/>
        <a:lstStyle/>
        <a:p>
          <a:endParaRPr lang="en-US"/>
        </a:p>
      </dgm:t>
    </dgm:pt>
    <dgm:pt modelId="{6BE245B4-E9AF-458E-8858-14EB47580E84}" type="pres">
      <dgm:prSet presAssocID="{BEC6E066-0C5B-488B-927E-D21D01AB45EC}" presName="vert2" presStyleCnt="0"/>
      <dgm:spPr/>
    </dgm:pt>
    <dgm:pt modelId="{71B708FA-E0F3-456D-B6A2-063CAEEF362A}" type="pres">
      <dgm:prSet presAssocID="{BEC6E066-0C5B-488B-927E-D21D01AB45EC}" presName="thinLine2b" presStyleLbl="callout" presStyleIdx="2" presStyleCnt="8"/>
      <dgm:spPr/>
    </dgm:pt>
    <dgm:pt modelId="{6B5F46D2-3208-4A7D-A776-839748FFF007}" type="pres">
      <dgm:prSet presAssocID="{BEC6E066-0C5B-488B-927E-D21D01AB45EC}" presName="vertSpace2b" presStyleCnt="0"/>
      <dgm:spPr/>
    </dgm:pt>
    <dgm:pt modelId="{E9915158-D02F-4F23-82AD-22E7226CD2D6}" type="pres">
      <dgm:prSet presAssocID="{2DD1D451-DD47-48BD-9B45-5179C47D4A87}" presName="horz2" presStyleCnt="0"/>
      <dgm:spPr/>
    </dgm:pt>
    <dgm:pt modelId="{5880626E-4067-4A43-AAB5-9AAA11963E3F}" type="pres">
      <dgm:prSet presAssocID="{2DD1D451-DD47-48BD-9B45-5179C47D4A87}" presName="horzSpace2" presStyleCnt="0"/>
      <dgm:spPr/>
    </dgm:pt>
    <dgm:pt modelId="{ED44DA43-AD65-4845-B8D8-21D1D430B49C}" type="pres">
      <dgm:prSet presAssocID="{2DD1D451-DD47-48BD-9B45-5179C47D4A87}" presName="tx2" presStyleLbl="revTx" presStyleIdx="4" presStyleCnt="9"/>
      <dgm:spPr/>
      <dgm:t>
        <a:bodyPr/>
        <a:lstStyle/>
        <a:p>
          <a:endParaRPr lang="en-US"/>
        </a:p>
      </dgm:t>
    </dgm:pt>
    <dgm:pt modelId="{C6443FF0-C11B-4277-872F-6D1AB286275A}" type="pres">
      <dgm:prSet presAssocID="{2DD1D451-DD47-48BD-9B45-5179C47D4A87}" presName="vert2" presStyleCnt="0"/>
      <dgm:spPr/>
    </dgm:pt>
    <dgm:pt modelId="{98F714F4-6FEF-43FC-9AD8-B91A1A08B5E6}" type="pres">
      <dgm:prSet presAssocID="{2DD1D451-DD47-48BD-9B45-5179C47D4A87}" presName="thinLine2b" presStyleLbl="callout" presStyleIdx="3" presStyleCnt="8"/>
      <dgm:spPr/>
    </dgm:pt>
    <dgm:pt modelId="{1AD27427-0477-4682-A7A6-9290163D9328}" type="pres">
      <dgm:prSet presAssocID="{2DD1D451-DD47-48BD-9B45-5179C47D4A87}" presName="vertSpace2b" presStyleCnt="0"/>
      <dgm:spPr/>
    </dgm:pt>
    <dgm:pt modelId="{80839CF7-13B1-4A7F-8E85-8F74938EAFEA}" type="pres">
      <dgm:prSet presAssocID="{3FDB453B-5B74-4243-AC64-35593E2EC609}" presName="horz2" presStyleCnt="0"/>
      <dgm:spPr/>
    </dgm:pt>
    <dgm:pt modelId="{F3CF6DA6-7C69-41A2-A975-602D86BD041D}" type="pres">
      <dgm:prSet presAssocID="{3FDB453B-5B74-4243-AC64-35593E2EC609}" presName="horzSpace2" presStyleCnt="0"/>
      <dgm:spPr/>
    </dgm:pt>
    <dgm:pt modelId="{6E7AC0E8-84BB-4F5B-9936-369B198CC364}" type="pres">
      <dgm:prSet presAssocID="{3FDB453B-5B74-4243-AC64-35593E2EC609}" presName="tx2" presStyleLbl="revTx" presStyleIdx="5" presStyleCnt="9"/>
      <dgm:spPr/>
      <dgm:t>
        <a:bodyPr/>
        <a:lstStyle/>
        <a:p>
          <a:endParaRPr lang="en-US"/>
        </a:p>
      </dgm:t>
    </dgm:pt>
    <dgm:pt modelId="{6FF8B6ED-25CC-4153-9332-3743D225F999}" type="pres">
      <dgm:prSet presAssocID="{3FDB453B-5B74-4243-AC64-35593E2EC609}" presName="vert2" presStyleCnt="0"/>
      <dgm:spPr/>
    </dgm:pt>
    <dgm:pt modelId="{F099CD09-5F49-4A97-9DA6-A1BF8EF37ADD}" type="pres">
      <dgm:prSet presAssocID="{3FDB453B-5B74-4243-AC64-35593E2EC609}" presName="thinLine2b" presStyleLbl="callout" presStyleIdx="4" presStyleCnt="8"/>
      <dgm:spPr/>
    </dgm:pt>
    <dgm:pt modelId="{C68710A8-625D-4794-AE0C-9984F16D427A}" type="pres">
      <dgm:prSet presAssocID="{3FDB453B-5B74-4243-AC64-35593E2EC609}" presName="vertSpace2b" presStyleCnt="0"/>
      <dgm:spPr/>
    </dgm:pt>
    <dgm:pt modelId="{818F81B5-6236-4293-B61D-2EA03A217B41}" type="pres">
      <dgm:prSet presAssocID="{89525F02-310B-41A9-987F-E4A76A24C0CD}" presName="horz2" presStyleCnt="0"/>
      <dgm:spPr/>
    </dgm:pt>
    <dgm:pt modelId="{CAD64660-D040-4FD5-8ABC-A6708E54E3DF}" type="pres">
      <dgm:prSet presAssocID="{89525F02-310B-41A9-987F-E4A76A24C0CD}" presName="horzSpace2" presStyleCnt="0"/>
      <dgm:spPr/>
    </dgm:pt>
    <dgm:pt modelId="{D87315A2-BFC8-4D1B-BED0-FBCEACCA5A54}" type="pres">
      <dgm:prSet presAssocID="{89525F02-310B-41A9-987F-E4A76A24C0CD}" presName="tx2" presStyleLbl="revTx" presStyleIdx="6" presStyleCnt="9"/>
      <dgm:spPr/>
      <dgm:t>
        <a:bodyPr/>
        <a:lstStyle/>
        <a:p>
          <a:endParaRPr lang="en-US"/>
        </a:p>
      </dgm:t>
    </dgm:pt>
    <dgm:pt modelId="{43AA3939-0B8F-4265-8FD3-3F79CD41A92D}" type="pres">
      <dgm:prSet presAssocID="{89525F02-310B-41A9-987F-E4A76A24C0CD}" presName="vert2" presStyleCnt="0"/>
      <dgm:spPr/>
    </dgm:pt>
    <dgm:pt modelId="{8A298AFC-9732-4D99-8449-85C43E27F86D}" type="pres">
      <dgm:prSet presAssocID="{89525F02-310B-41A9-987F-E4A76A24C0CD}" presName="thinLine2b" presStyleLbl="callout" presStyleIdx="5" presStyleCnt="8"/>
      <dgm:spPr/>
    </dgm:pt>
    <dgm:pt modelId="{6147CF3B-C67E-4FC2-B0B0-92695C4AA498}" type="pres">
      <dgm:prSet presAssocID="{89525F02-310B-41A9-987F-E4A76A24C0CD}" presName="vertSpace2b" presStyleCnt="0"/>
      <dgm:spPr/>
    </dgm:pt>
    <dgm:pt modelId="{D75FDF40-8E2C-4125-97AA-658EA1CCC02E}" type="pres">
      <dgm:prSet presAssocID="{91EF35D8-4E94-429B-BD7C-CD8C772250D3}" presName="horz2" presStyleCnt="0"/>
      <dgm:spPr/>
    </dgm:pt>
    <dgm:pt modelId="{BB26B1BE-E165-4437-A5D9-B0F280A8F465}" type="pres">
      <dgm:prSet presAssocID="{91EF35D8-4E94-429B-BD7C-CD8C772250D3}" presName="horzSpace2" presStyleCnt="0"/>
      <dgm:spPr/>
    </dgm:pt>
    <dgm:pt modelId="{CA04E1AF-6C5C-46F8-801B-826387BD5489}" type="pres">
      <dgm:prSet presAssocID="{91EF35D8-4E94-429B-BD7C-CD8C772250D3}" presName="tx2" presStyleLbl="revTx" presStyleIdx="7" presStyleCnt="9"/>
      <dgm:spPr/>
      <dgm:t>
        <a:bodyPr/>
        <a:lstStyle/>
        <a:p>
          <a:endParaRPr lang="en-US"/>
        </a:p>
      </dgm:t>
    </dgm:pt>
    <dgm:pt modelId="{ADF2EF4B-1F0E-4B3D-ADBC-CE78FBE4B5D2}" type="pres">
      <dgm:prSet presAssocID="{91EF35D8-4E94-429B-BD7C-CD8C772250D3}" presName="vert2" presStyleCnt="0"/>
      <dgm:spPr/>
    </dgm:pt>
    <dgm:pt modelId="{F450EFCA-BF9F-4204-AC40-6BFFCF38816C}" type="pres">
      <dgm:prSet presAssocID="{91EF35D8-4E94-429B-BD7C-CD8C772250D3}" presName="thinLine2b" presStyleLbl="callout" presStyleIdx="6" presStyleCnt="8"/>
      <dgm:spPr/>
    </dgm:pt>
    <dgm:pt modelId="{FF39A91E-82F2-40C4-BC78-9D020065CD64}" type="pres">
      <dgm:prSet presAssocID="{91EF35D8-4E94-429B-BD7C-CD8C772250D3}" presName="vertSpace2b" presStyleCnt="0"/>
      <dgm:spPr/>
    </dgm:pt>
    <dgm:pt modelId="{8EFD3825-3020-478E-87BA-DC58AFAACAFD}" type="pres">
      <dgm:prSet presAssocID="{0F22A9D6-061D-4D81-9821-9AF7C4B97512}" presName="horz2" presStyleCnt="0"/>
      <dgm:spPr/>
    </dgm:pt>
    <dgm:pt modelId="{BB78FEBE-DD34-4E6D-90B6-AD14BDE1B633}" type="pres">
      <dgm:prSet presAssocID="{0F22A9D6-061D-4D81-9821-9AF7C4B97512}" presName="horzSpace2" presStyleCnt="0"/>
      <dgm:spPr/>
    </dgm:pt>
    <dgm:pt modelId="{BA47A09D-C965-4966-B84D-D151A423398F}" type="pres">
      <dgm:prSet presAssocID="{0F22A9D6-061D-4D81-9821-9AF7C4B97512}" presName="tx2" presStyleLbl="revTx" presStyleIdx="8" presStyleCnt="9"/>
      <dgm:spPr/>
      <dgm:t>
        <a:bodyPr/>
        <a:lstStyle/>
        <a:p>
          <a:endParaRPr lang="en-US"/>
        </a:p>
      </dgm:t>
    </dgm:pt>
    <dgm:pt modelId="{19B047A4-1E44-4FB7-B4BA-B4466C10CD6F}" type="pres">
      <dgm:prSet presAssocID="{0F22A9D6-061D-4D81-9821-9AF7C4B97512}" presName="vert2" presStyleCnt="0"/>
      <dgm:spPr/>
    </dgm:pt>
    <dgm:pt modelId="{74E440DA-D196-428A-8F52-B041FE039857}" type="pres">
      <dgm:prSet presAssocID="{0F22A9D6-061D-4D81-9821-9AF7C4B97512}" presName="thinLine2b" presStyleLbl="callout" presStyleIdx="7" presStyleCnt="8"/>
      <dgm:spPr/>
    </dgm:pt>
    <dgm:pt modelId="{34D4BB60-476D-4349-B20D-930675560BE0}" type="pres">
      <dgm:prSet presAssocID="{0F22A9D6-061D-4D81-9821-9AF7C4B97512}" presName="vertSpace2b" presStyleCnt="0"/>
      <dgm:spPr/>
    </dgm:pt>
  </dgm:ptLst>
  <dgm:cxnLst>
    <dgm:cxn modelId="{D3D60C3E-4429-45EF-A63D-D46053CD1A89}" srcId="{EEF7CC2A-9105-421C-8A1E-FC78B0265618}" destId="{6E79B2DE-D1FD-4D1C-9EA4-3D91C7C2B051}" srcOrd="0" destOrd="0" parTransId="{58D59610-6FF4-4FD0-9EB9-452E05FFFCC7}" sibTransId="{B38FF423-55C4-4DAE-B656-5589C613187C}"/>
    <dgm:cxn modelId="{55969DAB-5277-4DE4-9754-731D907516C2}" srcId="{6E79B2DE-D1FD-4D1C-9EA4-3D91C7C2B051}" destId="{89525F02-310B-41A9-987F-E4A76A24C0CD}" srcOrd="5" destOrd="0" parTransId="{BC868BC5-0FEE-4B9F-8D29-6096E5ECABB4}" sibTransId="{9CB5E360-CDC1-4B03-A292-125ED3865556}"/>
    <dgm:cxn modelId="{3BAC13BF-C89A-4CA5-918B-AE18BFA470FF}" type="presOf" srcId="{2DD1D451-DD47-48BD-9B45-5179C47D4A87}" destId="{ED44DA43-AD65-4845-B8D8-21D1D430B49C}" srcOrd="0" destOrd="0" presId="urn:microsoft.com/office/officeart/2008/layout/LinedList"/>
    <dgm:cxn modelId="{48129027-35B4-4F39-901D-AAB4D5E0C097}" srcId="{6E79B2DE-D1FD-4D1C-9EA4-3D91C7C2B051}" destId="{2FEC2F93-9939-4B3C-A96E-9BE649335D95}" srcOrd="0" destOrd="0" parTransId="{9307E858-1FC3-4EF7-9513-8C721A607B9B}" sibTransId="{1C41869C-26E7-4E57-A885-00530C463F5A}"/>
    <dgm:cxn modelId="{F186A22F-CB38-41A7-A1E3-2FCAE51E1186}" type="presOf" srcId="{EEF7CC2A-9105-421C-8A1E-FC78B0265618}" destId="{933770E8-083D-43BC-AE51-8CFA69088EA7}" srcOrd="0" destOrd="0" presId="urn:microsoft.com/office/officeart/2008/layout/LinedList"/>
    <dgm:cxn modelId="{BF120502-7D27-4135-AF0D-5E58F1A14417}" srcId="{6E79B2DE-D1FD-4D1C-9EA4-3D91C7C2B051}" destId="{3FDB453B-5B74-4243-AC64-35593E2EC609}" srcOrd="4" destOrd="0" parTransId="{EDBB9862-1ADA-4184-AFA9-8AD02CF1EA9A}" sibTransId="{926BBF9C-8336-49C8-A978-0DC43817CAF0}"/>
    <dgm:cxn modelId="{D6325259-072A-4857-8CEB-A3B7E1A60BBE}" type="presOf" srcId="{68CD43CC-7AF9-468D-B56A-B4261C30338B}" destId="{0F3166A2-B53F-4722-B341-F896C34CEC01}" srcOrd="0" destOrd="0" presId="urn:microsoft.com/office/officeart/2008/layout/LinedList"/>
    <dgm:cxn modelId="{15CECFF8-9F14-49E4-BEF1-C4FB429DB2BA}" srcId="{6E79B2DE-D1FD-4D1C-9EA4-3D91C7C2B051}" destId="{BEC6E066-0C5B-488B-927E-D21D01AB45EC}" srcOrd="2" destOrd="0" parTransId="{C6E898D1-3E20-42CD-8B27-1DF49F7942DF}" sibTransId="{A0F75259-D587-43B2-A4B5-AED2A9268B9E}"/>
    <dgm:cxn modelId="{9415AED7-BA07-48E8-81CB-8C52A6DC3593}" srcId="{6E79B2DE-D1FD-4D1C-9EA4-3D91C7C2B051}" destId="{2DD1D451-DD47-48BD-9B45-5179C47D4A87}" srcOrd="3" destOrd="0" parTransId="{966B1753-56ED-4944-BB72-42071404FDF0}" sibTransId="{7E57B611-D075-43BD-BF2E-5D335CD935EB}"/>
    <dgm:cxn modelId="{12C31CEE-03A7-4092-8BE7-DA36AD5511CB}" srcId="{6E79B2DE-D1FD-4D1C-9EA4-3D91C7C2B051}" destId="{91EF35D8-4E94-429B-BD7C-CD8C772250D3}" srcOrd="6" destOrd="0" parTransId="{AA2739AA-7258-48E1-BEDB-1548A6AF4F21}" sibTransId="{21ABCA0D-B95C-4534-B037-60E729BF3387}"/>
    <dgm:cxn modelId="{F41AA686-5322-411A-A99D-3D16C1BC436A}" srcId="{6E79B2DE-D1FD-4D1C-9EA4-3D91C7C2B051}" destId="{0F22A9D6-061D-4D81-9821-9AF7C4B97512}" srcOrd="7" destOrd="0" parTransId="{6B19FEDE-8981-4B89-A0DA-12E8086B8C0F}" sibTransId="{E509D5E8-EC81-4FFC-A804-C0665320CAB2}"/>
    <dgm:cxn modelId="{26F1AD55-86AA-44FD-8564-16F2972CF913}" type="presOf" srcId="{91EF35D8-4E94-429B-BD7C-CD8C772250D3}" destId="{CA04E1AF-6C5C-46F8-801B-826387BD5489}" srcOrd="0" destOrd="0" presId="urn:microsoft.com/office/officeart/2008/layout/LinedList"/>
    <dgm:cxn modelId="{57D16246-EF9C-48F5-84F8-78B2EBE015EB}" type="presOf" srcId="{6E79B2DE-D1FD-4D1C-9EA4-3D91C7C2B051}" destId="{216BE8A8-CDF1-4A00-A5EB-53C286969134}" srcOrd="0" destOrd="0" presId="urn:microsoft.com/office/officeart/2008/layout/LinedList"/>
    <dgm:cxn modelId="{33FE518A-F024-468F-BE69-B5A82D3278A5}" type="presOf" srcId="{BEC6E066-0C5B-488B-927E-D21D01AB45EC}" destId="{4F5A92ED-F765-4013-859E-ED5A98C66DEE}" srcOrd="0" destOrd="0" presId="urn:microsoft.com/office/officeart/2008/layout/LinedList"/>
    <dgm:cxn modelId="{63836FAB-18CB-4C57-9821-BD11FEF226D5}" type="presOf" srcId="{3FDB453B-5B74-4243-AC64-35593E2EC609}" destId="{6E7AC0E8-84BB-4F5B-9936-369B198CC364}" srcOrd="0" destOrd="0" presId="urn:microsoft.com/office/officeart/2008/layout/LinedList"/>
    <dgm:cxn modelId="{64EC425A-B0DC-4DC8-91FA-5769CB240EF6}" type="presOf" srcId="{2FEC2F93-9939-4B3C-A96E-9BE649335D95}" destId="{F81FB3C5-67C8-44F1-ADE4-E6C6D937BC83}" srcOrd="0" destOrd="0" presId="urn:microsoft.com/office/officeart/2008/layout/LinedList"/>
    <dgm:cxn modelId="{9432299F-F98D-4E88-B2C3-9C57FEDADB96}" type="presOf" srcId="{0F22A9D6-061D-4D81-9821-9AF7C4B97512}" destId="{BA47A09D-C965-4966-B84D-D151A423398F}" srcOrd="0" destOrd="0" presId="urn:microsoft.com/office/officeart/2008/layout/LinedList"/>
    <dgm:cxn modelId="{F5BB45E5-FDF4-4D61-971B-7DA6453CBC74}" srcId="{6E79B2DE-D1FD-4D1C-9EA4-3D91C7C2B051}" destId="{68CD43CC-7AF9-468D-B56A-B4261C30338B}" srcOrd="1" destOrd="0" parTransId="{0597A019-CFDD-41CC-9C90-80B2E3D5DDFF}" sibTransId="{F16F6F0F-4F95-4362-A04E-BECFED0EE82E}"/>
    <dgm:cxn modelId="{41481FD7-E2EB-44BD-9395-77715F26B4F8}" type="presOf" srcId="{89525F02-310B-41A9-987F-E4A76A24C0CD}" destId="{D87315A2-BFC8-4D1B-BED0-FBCEACCA5A54}" srcOrd="0" destOrd="0" presId="urn:microsoft.com/office/officeart/2008/layout/LinedList"/>
    <dgm:cxn modelId="{1A617AA2-5C7D-4044-B3D4-D066FAC17495}" type="presParOf" srcId="{933770E8-083D-43BC-AE51-8CFA69088EA7}" destId="{A8FDE600-1434-4F0E-910B-892F4160C09F}" srcOrd="0" destOrd="0" presId="urn:microsoft.com/office/officeart/2008/layout/LinedList"/>
    <dgm:cxn modelId="{407261F2-B06C-4ED4-B2AF-E3A5FB759CB3}" type="presParOf" srcId="{933770E8-083D-43BC-AE51-8CFA69088EA7}" destId="{FC8A98B7-7137-4740-B52C-789CC4858DB3}" srcOrd="1" destOrd="0" presId="urn:microsoft.com/office/officeart/2008/layout/LinedList"/>
    <dgm:cxn modelId="{DF4CC841-8885-4930-B0E4-652BFDFB0534}" type="presParOf" srcId="{FC8A98B7-7137-4740-B52C-789CC4858DB3}" destId="{216BE8A8-CDF1-4A00-A5EB-53C286969134}" srcOrd="0" destOrd="0" presId="urn:microsoft.com/office/officeart/2008/layout/LinedList"/>
    <dgm:cxn modelId="{47695B14-A6CD-4EA3-8A69-B329AF68746D}" type="presParOf" srcId="{FC8A98B7-7137-4740-B52C-789CC4858DB3}" destId="{CD51E843-64B8-402F-B6CE-45182C3CE2F9}" srcOrd="1" destOrd="0" presId="urn:microsoft.com/office/officeart/2008/layout/LinedList"/>
    <dgm:cxn modelId="{80413CC3-7790-454C-ADA7-4762F61E0204}" type="presParOf" srcId="{CD51E843-64B8-402F-B6CE-45182C3CE2F9}" destId="{78380B0B-25BD-4D30-ACA1-C08E77C32981}" srcOrd="0" destOrd="0" presId="urn:microsoft.com/office/officeart/2008/layout/LinedList"/>
    <dgm:cxn modelId="{B389E1EB-968F-4976-8AD0-535BD928AE04}" type="presParOf" srcId="{CD51E843-64B8-402F-B6CE-45182C3CE2F9}" destId="{358CC542-7C17-445C-BA72-A4F4F675A989}" srcOrd="1" destOrd="0" presId="urn:microsoft.com/office/officeart/2008/layout/LinedList"/>
    <dgm:cxn modelId="{55F57CF7-C9D5-495F-B0D5-280B698F8C3E}" type="presParOf" srcId="{358CC542-7C17-445C-BA72-A4F4F675A989}" destId="{046764F3-7589-43F9-88E8-2540CED3BCBD}" srcOrd="0" destOrd="0" presId="urn:microsoft.com/office/officeart/2008/layout/LinedList"/>
    <dgm:cxn modelId="{17AAE840-64D1-4833-8AA0-51B687DE57AE}" type="presParOf" srcId="{358CC542-7C17-445C-BA72-A4F4F675A989}" destId="{F81FB3C5-67C8-44F1-ADE4-E6C6D937BC83}" srcOrd="1" destOrd="0" presId="urn:microsoft.com/office/officeart/2008/layout/LinedList"/>
    <dgm:cxn modelId="{0FA0921A-D653-48D8-9DE7-4372CFDC1FF4}" type="presParOf" srcId="{358CC542-7C17-445C-BA72-A4F4F675A989}" destId="{219C193F-F0F1-4B83-8711-B1C3B1A71973}" srcOrd="2" destOrd="0" presId="urn:microsoft.com/office/officeart/2008/layout/LinedList"/>
    <dgm:cxn modelId="{6510550F-5439-4AB9-8DF6-7722EF60C450}" type="presParOf" srcId="{CD51E843-64B8-402F-B6CE-45182C3CE2F9}" destId="{4E302677-A82B-4C42-96AB-CC5034C26903}" srcOrd="2" destOrd="0" presId="urn:microsoft.com/office/officeart/2008/layout/LinedList"/>
    <dgm:cxn modelId="{637C24CD-BC0F-4AF3-B278-E18D629658BA}" type="presParOf" srcId="{CD51E843-64B8-402F-B6CE-45182C3CE2F9}" destId="{E8761EED-DCCC-44FA-BE8A-48AA446555FC}" srcOrd="3" destOrd="0" presId="urn:microsoft.com/office/officeart/2008/layout/LinedList"/>
    <dgm:cxn modelId="{B0D3E1A6-D98C-42C4-87DE-F44FED687CDD}" type="presParOf" srcId="{CD51E843-64B8-402F-B6CE-45182C3CE2F9}" destId="{354DBD26-69B5-4615-801E-BA3956EC15E4}" srcOrd="4" destOrd="0" presId="urn:microsoft.com/office/officeart/2008/layout/LinedList"/>
    <dgm:cxn modelId="{2C65CC76-83F1-4988-B6EC-9F83497ED607}" type="presParOf" srcId="{354DBD26-69B5-4615-801E-BA3956EC15E4}" destId="{2C2E8561-6921-49F2-B78F-94DE0B8BE49A}" srcOrd="0" destOrd="0" presId="urn:microsoft.com/office/officeart/2008/layout/LinedList"/>
    <dgm:cxn modelId="{A9CEBC0C-639E-4697-B31A-EA2FB6328FD1}" type="presParOf" srcId="{354DBD26-69B5-4615-801E-BA3956EC15E4}" destId="{0F3166A2-B53F-4722-B341-F896C34CEC01}" srcOrd="1" destOrd="0" presId="urn:microsoft.com/office/officeart/2008/layout/LinedList"/>
    <dgm:cxn modelId="{85124A26-4D7A-48AB-8921-3E1573F41D2A}" type="presParOf" srcId="{354DBD26-69B5-4615-801E-BA3956EC15E4}" destId="{32BAF9C9-A73D-4670-9245-FF20054A2B3E}" srcOrd="2" destOrd="0" presId="urn:microsoft.com/office/officeart/2008/layout/LinedList"/>
    <dgm:cxn modelId="{96C91792-811F-459E-892C-6C9FE6C39440}" type="presParOf" srcId="{CD51E843-64B8-402F-B6CE-45182C3CE2F9}" destId="{A41D0A95-8150-44EE-88FD-7FC1936FD61D}" srcOrd="5" destOrd="0" presId="urn:microsoft.com/office/officeart/2008/layout/LinedList"/>
    <dgm:cxn modelId="{41D4933A-E912-485E-9911-4CD106D59E90}" type="presParOf" srcId="{CD51E843-64B8-402F-B6CE-45182C3CE2F9}" destId="{98BEDD19-C0BB-4214-9451-8A7A99802C5F}" srcOrd="6" destOrd="0" presId="urn:microsoft.com/office/officeart/2008/layout/LinedList"/>
    <dgm:cxn modelId="{BC57EB61-B726-4C3D-BCDD-0AFE998BFB5D}" type="presParOf" srcId="{CD51E843-64B8-402F-B6CE-45182C3CE2F9}" destId="{467FA568-356E-441C-86E5-0C4724724313}" srcOrd="7" destOrd="0" presId="urn:microsoft.com/office/officeart/2008/layout/LinedList"/>
    <dgm:cxn modelId="{D48466DA-336A-4D16-BCB6-97FA44B75717}" type="presParOf" srcId="{467FA568-356E-441C-86E5-0C4724724313}" destId="{AA4152C9-F436-4F75-8E84-E53DE9F43E62}" srcOrd="0" destOrd="0" presId="urn:microsoft.com/office/officeart/2008/layout/LinedList"/>
    <dgm:cxn modelId="{3BB1EB08-45CD-4A6B-AC3B-C9293988A31D}" type="presParOf" srcId="{467FA568-356E-441C-86E5-0C4724724313}" destId="{4F5A92ED-F765-4013-859E-ED5A98C66DEE}" srcOrd="1" destOrd="0" presId="urn:microsoft.com/office/officeart/2008/layout/LinedList"/>
    <dgm:cxn modelId="{1E770A32-EA15-42C3-BE47-006F39EB780F}" type="presParOf" srcId="{467FA568-356E-441C-86E5-0C4724724313}" destId="{6BE245B4-E9AF-458E-8858-14EB47580E84}" srcOrd="2" destOrd="0" presId="urn:microsoft.com/office/officeart/2008/layout/LinedList"/>
    <dgm:cxn modelId="{D2CEA2E7-EA1A-4552-B4C9-A11EC5117E68}" type="presParOf" srcId="{CD51E843-64B8-402F-B6CE-45182C3CE2F9}" destId="{71B708FA-E0F3-456D-B6A2-063CAEEF362A}" srcOrd="8" destOrd="0" presId="urn:microsoft.com/office/officeart/2008/layout/LinedList"/>
    <dgm:cxn modelId="{64A174D4-9974-4D35-B915-1F7B57E7E312}" type="presParOf" srcId="{CD51E843-64B8-402F-B6CE-45182C3CE2F9}" destId="{6B5F46D2-3208-4A7D-A776-839748FFF007}" srcOrd="9" destOrd="0" presId="urn:microsoft.com/office/officeart/2008/layout/LinedList"/>
    <dgm:cxn modelId="{81ADCD17-EC82-4737-B4CE-BC2D895287A8}" type="presParOf" srcId="{CD51E843-64B8-402F-B6CE-45182C3CE2F9}" destId="{E9915158-D02F-4F23-82AD-22E7226CD2D6}" srcOrd="10" destOrd="0" presId="urn:microsoft.com/office/officeart/2008/layout/LinedList"/>
    <dgm:cxn modelId="{5D036C56-BF7B-4F32-AE67-3C7B4AF05090}" type="presParOf" srcId="{E9915158-D02F-4F23-82AD-22E7226CD2D6}" destId="{5880626E-4067-4A43-AAB5-9AAA11963E3F}" srcOrd="0" destOrd="0" presId="urn:microsoft.com/office/officeart/2008/layout/LinedList"/>
    <dgm:cxn modelId="{A78EFA5C-59EB-4D79-8BD7-F2D89F952018}" type="presParOf" srcId="{E9915158-D02F-4F23-82AD-22E7226CD2D6}" destId="{ED44DA43-AD65-4845-B8D8-21D1D430B49C}" srcOrd="1" destOrd="0" presId="urn:microsoft.com/office/officeart/2008/layout/LinedList"/>
    <dgm:cxn modelId="{9AD379F4-CC5A-4281-8B43-24AA669724AE}" type="presParOf" srcId="{E9915158-D02F-4F23-82AD-22E7226CD2D6}" destId="{C6443FF0-C11B-4277-872F-6D1AB286275A}" srcOrd="2" destOrd="0" presId="urn:microsoft.com/office/officeart/2008/layout/LinedList"/>
    <dgm:cxn modelId="{33392737-C4C7-4134-91C4-8A2651BBBAA7}" type="presParOf" srcId="{CD51E843-64B8-402F-B6CE-45182C3CE2F9}" destId="{98F714F4-6FEF-43FC-9AD8-B91A1A08B5E6}" srcOrd="11" destOrd="0" presId="urn:microsoft.com/office/officeart/2008/layout/LinedList"/>
    <dgm:cxn modelId="{DFA3A4DD-4883-4B57-B6DD-8732291C3663}" type="presParOf" srcId="{CD51E843-64B8-402F-B6CE-45182C3CE2F9}" destId="{1AD27427-0477-4682-A7A6-9290163D9328}" srcOrd="12" destOrd="0" presId="urn:microsoft.com/office/officeart/2008/layout/LinedList"/>
    <dgm:cxn modelId="{5BB0E593-E6A1-4E7E-AEE8-C217A73A3835}" type="presParOf" srcId="{CD51E843-64B8-402F-B6CE-45182C3CE2F9}" destId="{80839CF7-13B1-4A7F-8E85-8F74938EAFEA}" srcOrd="13" destOrd="0" presId="urn:microsoft.com/office/officeart/2008/layout/LinedList"/>
    <dgm:cxn modelId="{E95D964B-E795-4CE9-BC6E-86025B2857FE}" type="presParOf" srcId="{80839CF7-13B1-4A7F-8E85-8F74938EAFEA}" destId="{F3CF6DA6-7C69-41A2-A975-602D86BD041D}" srcOrd="0" destOrd="0" presId="urn:microsoft.com/office/officeart/2008/layout/LinedList"/>
    <dgm:cxn modelId="{1CE3478F-663A-4DE3-9977-4F751E64D6AD}" type="presParOf" srcId="{80839CF7-13B1-4A7F-8E85-8F74938EAFEA}" destId="{6E7AC0E8-84BB-4F5B-9936-369B198CC364}" srcOrd="1" destOrd="0" presId="urn:microsoft.com/office/officeart/2008/layout/LinedList"/>
    <dgm:cxn modelId="{9CD2E5B2-9830-4212-834C-DF052F6455C3}" type="presParOf" srcId="{80839CF7-13B1-4A7F-8E85-8F74938EAFEA}" destId="{6FF8B6ED-25CC-4153-9332-3743D225F999}" srcOrd="2" destOrd="0" presId="urn:microsoft.com/office/officeart/2008/layout/LinedList"/>
    <dgm:cxn modelId="{DC601BE4-A35C-4533-85A2-D1330E56D4FE}" type="presParOf" srcId="{CD51E843-64B8-402F-B6CE-45182C3CE2F9}" destId="{F099CD09-5F49-4A97-9DA6-A1BF8EF37ADD}" srcOrd="14" destOrd="0" presId="urn:microsoft.com/office/officeart/2008/layout/LinedList"/>
    <dgm:cxn modelId="{44540F9F-4700-44FF-AE45-4C800DE896EE}" type="presParOf" srcId="{CD51E843-64B8-402F-B6CE-45182C3CE2F9}" destId="{C68710A8-625D-4794-AE0C-9984F16D427A}" srcOrd="15" destOrd="0" presId="urn:microsoft.com/office/officeart/2008/layout/LinedList"/>
    <dgm:cxn modelId="{CDBAD911-1032-41E4-9F37-BF67302932C5}" type="presParOf" srcId="{CD51E843-64B8-402F-B6CE-45182C3CE2F9}" destId="{818F81B5-6236-4293-B61D-2EA03A217B41}" srcOrd="16" destOrd="0" presId="urn:microsoft.com/office/officeart/2008/layout/LinedList"/>
    <dgm:cxn modelId="{53AD704B-B440-48AA-9C53-3F1D15A466D4}" type="presParOf" srcId="{818F81B5-6236-4293-B61D-2EA03A217B41}" destId="{CAD64660-D040-4FD5-8ABC-A6708E54E3DF}" srcOrd="0" destOrd="0" presId="urn:microsoft.com/office/officeart/2008/layout/LinedList"/>
    <dgm:cxn modelId="{5BBDF67D-A618-48F8-8ADF-0CED4073A862}" type="presParOf" srcId="{818F81B5-6236-4293-B61D-2EA03A217B41}" destId="{D87315A2-BFC8-4D1B-BED0-FBCEACCA5A54}" srcOrd="1" destOrd="0" presId="urn:microsoft.com/office/officeart/2008/layout/LinedList"/>
    <dgm:cxn modelId="{D35BA326-1A34-4551-A73C-19C07036AB57}" type="presParOf" srcId="{818F81B5-6236-4293-B61D-2EA03A217B41}" destId="{43AA3939-0B8F-4265-8FD3-3F79CD41A92D}" srcOrd="2" destOrd="0" presId="urn:microsoft.com/office/officeart/2008/layout/LinedList"/>
    <dgm:cxn modelId="{02CE8205-3054-4546-830D-50B75B17395D}" type="presParOf" srcId="{CD51E843-64B8-402F-B6CE-45182C3CE2F9}" destId="{8A298AFC-9732-4D99-8449-85C43E27F86D}" srcOrd="17" destOrd="0" presId="urn:microsoft.com/office/officeart/2008/layout/LinedList"/>
    <dgm:cxn modelId="{2FD37E3C-2E54-4B21-8940-9DE32A16A804}" type="presParOf" srcId="{CD51E843-64B8-402F-B6CE-45182C3CE2F9}" destId="{6147CF3B-C67E-4FC2-B0B0-92695C4AA498}" srcOrd="18" destOrd="0" presId="urn:microsoft.com/office/officeart/2008/layout/LinedList"/>
    <dgm:cxn modelId="{87C4B5F7-D887-4ADB-AFA5-A634F044414E}" type="presParOf" srcId="{CD51E843-64B8-402F-B6CE-45182C3CE2F9}" destId="{D75FDF40-8E2C-4125-97AA-658EA1CCC02E}" srcOrd="19" destOrd="0" presId="urn:microsoft.com/office/officeart/2008/layout/LinedList"/>
    <dgm:cxn modelId="{310204E0-D860-42AF-8243-A01DCE4F41A1}" type="presParOf" srcId="{D75FDF40-8E2C-4125-97AA-658EA1CCC02E}" destId="{BB26B1BE-E165-4437-A5D9-B0F280A8F465}" srcOrd="0" destOrd="0" presId="urn:microsoft.com/office/officeart/2008/layout/LinedList"/>
    <dgm:cxn modelId="{F97A1165-58CF-4DF5-B16F-30CE45245C40}" type="presParOf" srcId="{D75FDF40-8E2C-4125-97AA-658EA1CCC02E}" destId="{CA04E1AF-6C5C-46F8-801B-826387BD5489}" srcOrd="1" destOrd="0" presId="urn:microsoft.com/office/officeart/2008/layout/LinedList"/>
    <dgm:cxn modelId="{98DDA214-D2FB-4403-AEF2-4E7CC51BD88B}" type="presParOf" srcId="{D75FDF40-8E2C-4125-97AA-658EA1CCC02E}" destId="{ADF2EF4B-1F0E-4B3D-ADBC-CE78FBE4B5D2}" srcOrd="2" destOrd="0" presId="urn:microsoft.com/office/officeart/2008/layout/LinedList"/>
    <dgm:cxn modelId="{E9F23193-7696-4A71-B6F6-D6A77659C8C8}" type="presParOf" srcId="{CD51E843-64B8-402F-B6CE-45182C3CE2F9}" destId="{F450EFCA-BF9F-4204-AC40-6BFFCF38816C}" srcOrd="20" destOrd="0" presId="urn:microsoft.com/office/officeart/2008/layout/LinedList"/>
    <dgm:cxn modelId="{288696CB-C1DB-46C9-BF9C-21DC18F6CC0F}" type="presParOf" srcId="{CD51E843-64B8-402F-B6CE-45182C3CE2F9}" destId="{FF39A91E-82F2-40C4-BC78-9D020065CD64}" srcOrd="21" destOrd="0" presId="urn:microsoft.com/office/officeart/2008/layout/LinedList"/>
    <dgm:cxn modelId="{6B7D97D8-1DD0-42EB-9306-10C7159A512C}" type="presParOf" srcId="{CD51E843-64B8-402F-B6CE-45182C3CE2F9}" destId="{8EFD3825-3020-478E-87BA-DC58AFAACAFD}" srcOrd="22" destOrd="0" presId="urn:microsoft.com/office/officeart/2008/layout/LinedList"/>
    <dgm:cxn modelId="{B5E494D5-9211-4A7B-8143-55C2ADE2DE82}" type="presParOf" srcId="{8EFD3825-3020-478E-87BA-DC58AFAACAFD}" destId="{BB78FEBE-DD34-4E6D-90B6-AD14BDE1B633}" srcOrd="0" destOrd="0" presId="urn:microsoft.com/office/officeart/2008/layout/LinedList"/>
    <dgm:cxn modelId="{5906D8D4-AAA4-4FC5-B0AD-8B09482FA23D}" type="presParOf" srcId="{8EFD3825-3020-478E-87BA-DC58AFAACAFD}" destId="{BA47A09D-C965-4966-B84D-D151A423398F}" srcOrd="1" destOrd="0" presId="urn:microsoft.com/office/officeart/2008/layout/LinedList"/>
    <dgm:cxn modelId="{1B3E902A-5E1F-4E14-8930-2A0EECBE5698}" type="presParOf" srcId="{8EFD3825-3020-478E-87BA-DC58AFAACAFD}" destId="{19B047A4-1E44-4FB7-B4BA-B4466C10CD6F}" srcOrd="2" destOrd="0" presId="urn:microsoft.com/office/officeart/2008/layout/LinedList"/>
    <dgm:cxn modelId="{0C710280-E130-4A52-8333-7060C6C46E85}" type="presParOf" srcId="{CD51E843-64B8-402F-B6CE-45182C3CE2F9}" destId="{74E440DA-D196-428A-8F52-B041FE039857}" srcOrd="23" destOrd="0" presId="urn:microsoft.com/office/officeart/2008/layout/LinedList"/>
    <dgm:cxn modelId="{F6A72893-F9AA-43CA-B065-9801608F8F3C}" type="presParOf" srcId="{CD51E843-64B8-402F-B6CE-45182C3CE2F9}" destId="{34D4BB60-476D-4349-B20D-930675560BE0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9903A2-028C-4A52-8385-C9F52B918C13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6FD77A-A609-449C-92BC-98E6EC12E994}">
      <dgm:prSet custT="1"/>
      <dgm:spPr/>
      <dgm:t>
        <a:bodyPr/>
        <a:lstStyle/>
        <a:p>
          <a:pPr rtl="0"/>
          <a:r>
            <a:rPr lang="en-US" sz="2400" dirty="0" smtClean="0"/>
            <a:t>Awareness of financial impact</a:t>
          </a:r>
          <a:endParaRPr lang="en-US" sz="2400" dirty="0"/>
        </a:p>
      </dgm:t>
    </dgm:pt>
    <dgm:pt modelId="{68039876-464D-4BAC-B870-DB7C8CC94E7B}" type="parTrans" cxnId="{732D322C-EC5F-4358-A2D2-6D7D31C77D20}">
      <dgm:prSet/>
      <dgm:spPr/>
      <dgm:t>
        <a:bodyPr/>
        <a:lstStyle/>
        <a:p>
          <a:endParaRPr lang="en-US"/>
        </a:p>
      </dgm:t>
    </dgm:pt>
    <dgm:pt modelId="{EFE1EE55-AB86-4A05-91D5-D27343487091}" type="sibTrans" cxnId="{732D322C-EC5F-4358-A2D2-6D7D31C77D20}">
      <dgm:prSet/>
      <dgm:spPr/>
      <dgm:t>
        <a:bodyPr/>
        <a:lstStyle/>
        <a:p>
          <a:endParaRPr lang="en-US"/>
        </a:p>
      </dgm:t>
    </dgm:pt>
    <dgm:pt modelId="{15648EE0-067D-4087-8A12-E96EAD0E62A4}">
      <dgm:prSet custT="1"/>
      <dgm:spPr/>
      <dgm:t>
        <a:bodyPr/>
        <a:lstStyle/>
        <a:p>
          <a:pPr rtl="0"/>
          <a:r>
            <a:rPr lang="en-US" sz="2400" dirty="0" smtClean="0"/>
            <a:t>Fixing Inventory Disposal Policy.</a:t>
          </a:r>
          <a:endParaRPr lang="en-US" sz="2400" dirty="0"/>
        </a:p>
      </dgm:t>
    </dgm:pt>
    <dgm:pt modelId="{A5890541-9560-4C85-9818-2E5A5B2F9FAD}" type="parTrans" cxnId="{15C5644F-F865-454A-B092-D42FF0D25E63}">
      <dgm:prSet/>
      <dgm:spPr/>
      <dgm:t>
        <a:bodyPr/>
        <a:lstStyle/>
        <a:p>
          <a:endParaRPr lang="en-US"/>
        </a:p>
      </dgm:t>
    </dgm:pt>
    <dgm:pt modelId="{51667344-9915-447B-A630-E9C2E01311ED}" type="sibTrans" cxnId="{15C5644F-F865-454A-B092-D42FF0D25E63}">
      <dgm:prSet/>
      <dgm:spPr/>
      <dgm:t>
        <a:bodyPr/>
        <a:lstStyle/>
        <a:p>
          <a:endParaRPr lang="en-US"/>
        </a:p>
      </dgm:t>
    </dgm:pt>
    <dgm:pt modelId="{F69EEE7E-1568-45FB-B72C-93FE3CA77D7D}">
      <dgm:prSet custT="1"/>
      <dgm:spPr/>
      <dgm:t>
        <a:bodyPr/>
        <a:lstStyle/>
        <a:p>
          <a:pPr rtl="0"/>
          <a:r>
            <a:rPr lang="en-US" sz="2400" dirty="0" smtClean="0"/>
            <a:t>Every Item must be Sold.</a:t>
          </a:r>
          <a:endParaRPr lang="en-US" sz="2400" dirty="0"/>
        </a:p>
      </dgm:t>
    </dgm:pt>
    <dgm:pt modelId="{3B2AD3E8-B584-4534-B6E2-7440BB3FF9B8}" type="parTrans" cxnId="{B5EE89E6-BD91-4867-9744-1F050021C561}">
      <dgm:prSet/>
      <dgm:spPr/>
      <dgm:t>
        <a:bodyPr/>
        <a:lstStyle/>
        <a:p>
          <a:endParaRPr lang="en-US"/>
        </a:p>
      </dgm:t>
    </dgm:pt>
    <dgm:pt modelId="{18F150B6-9971-41DE-82D8-275489C804CA}" type="sibTrans" cxnId="{B5EE89E6-BD91-4867-9744-1F050021C561}">
      <dgm:prSet/>
      <dgm:spPr/>
      <dgm:t>
        <a:bodyPr/>
        <a:lstStyle/>
        <a:p>
          <a:endParaRPr lang="en-US"/>
        </a:p>
      </dgm:t>
    </dgm:pt>
    <dgm:pt modelId="{B514D3BF-822A-482C-A661-CFFA0EE24A9D}">
      <dgm:prSet custT="1"/>
      <dgm:spPr/>
      <dgm:t>
        <a:bodyPr/>
        <a:lstStyle/>
        <a:p>
          <a:pPr rtl="0"/>
          <a:r>
            <a:rPr lang="en-US" sz="2400" dirty="0" smtClean="0"/>
            <a:t>Maximizing Rotation.</a:t>
          </a:r>
          <a:endParaRPr lang="en-US" sz="2400" dirty="0"/>
        </a:p>
      </dgm:t>
    </dgm:pt>
    <dgm:pt modelId="{BD75FB60-DB80-4252-B3B8-B79D75E019A0}" type="parTrans" cxnId="{336B93B8-8B63-484E-9664-9E5BCB33AC70}">
      <dgm:prSet/>
      <dgm:spPr/>
      <dgm:t>
        <a:bodyPr/>
        <a:lstStyle/>
        <a:p>
          <a:endParaRPr lang="en-US"/>
        </a:p>
      </dgm:t>
    </dgm:pt>
    <dgm:pt modelId="{D38204A5-26F8-41C3-A8BD-60DBF213558E}" type="sibTrans" cxnId="{336B93B8-8B63-484E-9664-9E5BCB33AC70}">
      <dgm:prSet/>
      <dgm:spPr/>
      <dgm:t>
        <a:bodyPr/>
        <a:lstStyle/>
        <a:p>
          <a:endParaRPr lang="en-US"/>
        </a:p>
      </dgm:t>
    </dgm:pt>
    <dgm:pt modelId="{C38EC771-773D-4A66-875C-3BA3C1E0B76D}">
      <dgm:prSet custT="1"/>
      <dgm:spPr/>
      <dgm:t>
        <a:bodyPr/>
        <a:lstStyle/>
        <a:p>
          <a:pPr rtl="0"/>
          <a:r>
            <a:rPr lang="en-US" sz="2400" dirty="0" smtClean="0"/>
            <a:t>Critical Findings.</a:t>
          </a:r>
          <a:endParaRPr lang="en-US" sz="2400" dirty="0"/>
        </a:p>
      </dgm:t>
    </dgm:pt>
    <dgm:pt modelId="{34146344-62D4-4998-907E-5AFAF670A06B}" type="parTrans" cxnId="{63629625-F289-4861-8A38-B7C2F3F6B56B}">
      <dgm:prSet/>
      <dgm:spPr/>
      <dgm:t>
        <a:bodyPr/>
        <a:lstStyle/>
        <a:p>
          <a:endParaRPr lang="en-US"/>
        </a:p>
      </dgm:t>
    </dgm:pt>
    <dgm:pt modelId="{371A4EF7-3FBF-4A2E-9F17-653C2BFFBFB2}" type="sibTrans" cxnId="{63629625-F289-4861-8A38-B7C2F3F6B56B}">
      <dgm:prSet/>
      <dgm:spPr/>
      <dgm:t>
        <a:bodyPr/>
        <a:lstStyle/>
        <a:p>
          <a:endParaRPr lang="en-US"/>
        </a:p>
      </dgm:t>
    </dgm:pt>
    <dgm:pt modelId="{3A99E235-6622-46BA-9F93-D87D97EB2FEC}">
      <dgm:prSet custT="1"/>
      <dgm:spPr/>
      <dgm:t>
        <a:bodyPr/>
        <a:lstStyle/>
        <a:p>
          <a:pPr rtl="0"/>
          <a:r>
            <a:rPr lang="en-US" sz="2000" dirty="0" smtClean="0"/>
            <a:t>Synchronize &amp; Integrate the reviews of the dept. leads to product development &amp; minimizing inventory level.</a:t>
          </a:r>
          <a:endParaRPr lang="en-US" sz="2000" dirty="0"/>
        </a:p>
      </dgm:t>
    </dgm:pt>
    <dgm:pt modelId="{94BC35B3-6E48-4FA6-9639-54F4A08EA27E}" type="parTrans" cxnId="{DBCE58D7-99A2-4A29-8ECA-6635959948DF}">
      <dgm:prSet/>
      <dgm:spPr/>
      <dgm:t>
        <a:bodyPr/>
        <a:lstStyle/>
        <a:p>
          <a:endParaRPr lang="en-US"/>
        </a:p>
      </dgm:t>
    </dgm:pt>
    <dgm:pt modelId="{48030EDA-D56A-41C2-BF76-DACC7CCDF2C2}" type="sibTrans" cxnId="{DBCE58D7-99A2-4A29-8ECA-6635959948DF}">
      <dgm:prSet/>
      <dgm:spPr/>
      <dgm:t>
        <a:bodyPr/>
        <a:lstStyle/>
        <a:p>
          <a:endParaRPr lang="en-US"/>
        </a:p>
      </dgm:t>
    </dgm:pt>
    <dgm:pt modelId="{CDF087A4-E842-4B22-AF55-F1B6C50E38D0}" type="pres">
      <dgm:prSet presAssocID="{B69903A2-028C-4A52-8385-C9F52B918C1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453E77-54FB-4BA9-991D-1BD8FF464C8E}" type="pres">
      <dgm:prSet presAssocID="{976FD77A-A609-449C-92BC-98E6EC12E994}" presName="composite" presStyleCnt="0"/>
      <dgm:spPr/>
    </dgm:pt>
    <dgm:pt modelId="{10B6078A-5B53-49DF-9316-AD3D1F4E797E}" type="pres">
      <dgm:prSet presAssocID="{976FD77A-A609-449C-92BC-98E6EC12E994}" presName="imgShp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</dgm:spPr>
      <dgm:t>
        <a:bodyPr/>
        <a:lstStyle/>
        <a:p>
          <a:endParaRPr lang="en-US"/>
        </a:p>
      </dgm:t>
    </dgm:pt>
    <dgm:pt modelId="{F5C1C860-1BAE-4180-92BB-898C60984755}" type="pres">
      <dgm:prSet presAssocID="{976FD77A-A609-449C-92BC-98E6EC12E994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4F466-19BD-4CED-A867-CAFC55BF25FA}" type="pres">
      <dgm:prSet presAssocID="{EFE1EE55-AB86-4A05-91D5-D27343487091}" presName="spacing" presStyleCnt="0"/>
      <dgm:spPr/>
    </dgm:pt>
    <dgm:pt modelId="{213E961E-810E-4982-B9D9-F672096A211C}" type="pres">
      <dgm:prSet presAssocID="{15648EE0-067D-4087-8A12-E96EAD0E62A4}" presName="composite" presStyleCnt="0"/>
      <dgm:spPr/>
    </dgm:pt>
    <dgm:pt modelId="{B9C1448F-2F14-4293-A16D-BF28B62E5CA6}" type="pres">
      <dgm:prSet presAssocID="{15648EE0-067D-4087-8A12-E96EAD0E62A4}" presName="imgShp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en-US"/>
        </a:p>
      </dgm:t>
    </dgm:pt>
    <dgm:pt modelId="{3992E2EE-DF54-4C82-BF5C-EFBFF7015515}" type="pres">
      <dgm:prSet presAssocID="{15648EE0-067D-4087-8A12-E96EAD0E62A4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F783A-4721-4982-A5F9-F5B743FCBAC1}" type="pres">
      <dgm:prSet presAssocID="{51667344-9915-447B-A630-E9C2E01311ED}" presName="spacing" presStyleCnt="0"/>
      <dgm:spPr/>
    </dgm:pt>
    <dgm:pt modelId="{88A112A8-8B20-4B7C-B28C-A941CDDF106B}" type="pres">
      <dgm:prSet presAssocID="{F69EEE7E-1568-45FB-B72C-93FE3CA77D7D}" presName="composite" presStyleCnt="0"/>
      <dgm:spPr/>
    </dgm:pt>
    <dgm:pt modelId="{DAB19BA6-0004-4D5F-A8DC-8B726612DD84}" type="pres">
      <dgm:prSet presAssocID="{F69EEE7E-1568-45FB-B72C-93FE3CA77D7D}" presName="imgShp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1"/>
          </a:solidFill>
        </a:ln>
      </dgm:spPr>
    </dgm:pt>
    <dgm:pt modelId="{70C37284-7890-436B-92BA-0471FA951482}" type="pres">
      <dgm:prSet presAssocID="{F69EEE7E-1568-45FB-B72C-93FE3CA77D7D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3FC4BB-AEB0-4CA1-BA03-C78F503DDA8D}" type="pres">
      <dgm:prSet presAssocID="{18F150B6-9971-41DE-82D8-275489C804CA}" presName="spacing" presStyleCnt="0"/>
      <dgm:spPr/>
    </dgm:pt>
    <dgm:pt modelId="{0C7F5174-5ED2-4C6A-90DC-01A5AB98DF01}" type="pres">
      <dgm:prSet presAssocID="{B514D3BF-822A-482C-A661-CFFA0EE24A9D}" presName="composite" presStyleCnt="0"/>
      <dgm:spPr/>
    </dgm:pt>
    <dgm:pt modelId="{9540D9F5-A0E3-4C34-9484-E6D0783AA1DB}" type="pres">
      <dgm:prSet presAssocID="{B514D3BF-822A-482C-A661-CFFA0EE24A9D}" presName="imgShp" presStyleLbl="fgImgPlace1" presStyleIdx="3" presStyleCnt="6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B0F771E4-E371-4A63-8428-9EA4BE114A07}" type="pres">
      <dgm:prSet presAssocID="{B514D3BF-822A-482C-A661-CFFA0EE24A9D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02C6D-7E36-4926-8024-F1CFD1B5F689}" type="pres">
      <dgm:prSet presAssocID="{D38204A5-26F8-41C3-A8BD-60DBF213558E}" presName="spacing" presStyleCnt="0"/>
      <dgm:spPr/>
    </dgm:pt>
    <dgm:pt modelId="{08164021-B219-4225-A467-CDC6A207388F}" type="pres">
      <dgm:prSet presAssocID="{C38EC771-773D-4A66-875C-3BA3C1E0B76D}" presName="composite" presStyleCnt="0"/>
      <dgm:spPr/>
    </dgm:pt>
    <dgm:pt modelId="{F82D629B-7CBB-4603-A5AC-641FA42FF52F}" type="pres">
      <dgm:prSet presAssocID="{C38EC771-773D-4A66-875C-3BA3C1E0B76D}" presName="imgShp" presStyleLbl="fgImgPlace1" presStyleIdx="4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C510238-1968-4F6E-AEC5-55A3093A3270}" type="pres">
      <dgm:prSet presAssocID="{C38EC771-773D-4A66-875C-3BA3C1E0B76D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A7AAD-C36C-446D-A4F7-3025BBE31C7C}" type="pres">
      <dgm:prSet presAssocID="{371A4EF7-3FBF-4A2E-9F17-653C2BFFBFB2}" presName="spacing" presStyleCnt="0"/>
      <dgm:spPr/>
    </dgm:pt>
    <dgm:pt modelId="{308B9705-5714-4375-A5F9-9E39D599966A}" type="pres">
      <dgm:prSet presAssocID="{3A99E235-6622-46BA-9F93-D87D97EB2FEC}" presName="composite" presStyleCnt="0"/>
      <dgm:spPr/>
    </dgm:pt>
    <dgm:pt modelId="{47E7BDB9-4394-4AE1-96BC-7A7CE49BA77D}" type="pres">
      <dgm:prSet presAssocID="{3A99E235-6622-46BA-9F93-D87D97EB2FEC}" presName="imgShp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13A8A33-D9BB-40F6-BB60-1F2245116D32}" type="pres">
      <dgm:prSet presAssocID="{3A99E235-6622-46BA-9F93-D87D97EB2FEC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5D82C7-092E-43AC-9A8E-346B413941BF}" type="presOf" srcId="{976FD77A-A609-449C-92BC-98E6EC12E994}" destId="{F5C1C860-1BAE-4180-92BB-898C60984755}" srcOrd="0" destOrd="0" presId="urn:microsoft.com/office/officeart/2005/8/layout/vList3"/>
    <dgm:cxn modelId="{19BB3CB5-6D65-4E14-8540-EC46608CEA94}" type="presOf" srcId="{F69EEE7E-1568-45FB-B72C-93FE3CA77D7D}" destId="{70C37284-7890-436B-92BA-0471FA951482}" srcOrd="0" destOrd="0" presId="urn:microsoft.com/office/officeart/2005/8/layout/vList3"/>
    <dgm:cxn modelId="{454DC27F-E7C2-4398-9E64-D5196426092D}" type="presOf" srcId="{15648EE0-067D-4087-8A12-E96EAD0E62A4}" destId="{3992E2EE-DF54-4C82-BF5C-EFBFF7015515}" srcOrd="0" destOrd="0" presId="urn:microsoft.com/office/officeart/2005/8/layout/vList3"/>
    <dgm:cxn modelId="{077EA2E9-412F-4776-9BB2-0FF522E096AB}" type="presOf" srcId="{B514D3BF-822A-482C-A661-CFFA0EE24A9D}" destId="{B0F771E4-E371-4A63-8428-9EA4BE114A07}" srcOrd="0" destOrd="0" presId="urn:microsoft.com/office/officeart/2005/8/layout/vList3"/>
    <dgm:cxn modelId="{DBCE58D7-99A2-4A29-8ECA-6635959948DF}" srcId="{B69903A2-028C-4A52-8385-C9F52B918C13}" destId="{3A99E235-6622-46BA-9F93-D87D97EB2FEC}" srcOrd="5" destOrd="0" parTransId="{94BC35B3-6E48-4FA6-9639-54F4A08EA27E}" sibTransId="{48030EDA-D56A-41C2-BF76-DACC7CCDF2C2}"/>
    <dgm:cxn modelId="{B5EE89E6-BD91-4867-9744-1F050021C561}" srcId="{B69903A2-028C-4A52-8385-C9F52B918C13}" destId="{F69EEE7E-1568-45FB-B72C-93FE3CA77D7D}" srcOrd="2" destOrd="0" parTransId="{3B2AD3E8-B584-4534-B6E2-7440BB3FF9B8}" sibTransId="{18F150B6-9971-41DE-82D8-275489C804CA}"/>
    <dgm:cxn modelId="{732D322C-EC5F-4358-A2D2-6D7D31C77D20}" srcId="{B69903A2-028C-4A52-8385-C9F52B918C13}" destId="{976FD77A-A609-449C-92BC-98E6EC12E994}" srcOrd="0" destOrd="0" parTransId="{68039876-464D-4BAC-B870-DB7C8CC94E7B}" sibTransId="{EFE1EE55-AB86-4A05-91D5-D27343487091}"/>
    <dgm:cxn modelId="{FC295BCE-90B1-4223-90EA-31B231F70D31}" type="presOf" srcId="{C38EC771-773D-4A66-875C-3BA3C1E0B76D}" destId="{DC510238-1968-4F6E-AEC5-55A3093A3270}" srcOrd="0" destOrd="0" presId="urn:microsoft.com/office/officeart/2005/8/layout/vList3"/>
    <dgm:cxn modelId="{63629625-F289-4861-8A38-B7C2F3F6B56B}" srcId="{B69903A2-028C-4A52-8385-C9F52B918C13}" destId="{C38EC771-773D-4A66-875C-3BA3C1E0B76D}" srcOrd="4" destOrd="0" parTransId="{34146344-62D4-4998-907E-5AFAF670A06B}" sibTransId="{371A4EF7-3FBF-4A2E-9F17-653C2BFFBFB2}"/>
    <dgm:cxn modelId="{15C5644F-F865-454A-B092-D42FF0D25E63}" srcId="{B69903A2-028C-4A52-8385-C9F52B918C13}" destId="{15648EE0-067D-4087-8A12-E96EAD0E62A4}" srcOrd="1" destOrd="0" parTransId="{A5890541-9560-4C85-9818-2E5A5B2F9FAD}" sibTransId="{51667344-9915-447B-A630-E9C2E01311ED}"/>
    <dgm:cxn modelId="{3217B842-E60D-4BA7-B14F-B2D2205A3EEB}" type="presOf" srcId="{B69903A2-028C-4A52-8385-C9F52B918C13}" destId="{CDF087A4-E842-4B22-AF55-F1B6C50E38D0}" srcOrd="0" destOrd="0" presId="urn:microsoft.com/office/officeart/2005/8/layout/vList3"/>
    <dgm:cxn modelId="{336B93B8-8B63-484E-9664-9E5BCB33AC70}" srcId="{B69903A2-028C-4A52-8385-C9F52B918C13}" destId="{B514D3BF-822A-482C-A661-CFFA0EE24A9D}" srcOrd="3" destOrd="0" parTransId="{BD75FB60-DB80-4252-B3B8-B79D75E019A0}" sibTransId="{D38204A5-26F8-41C3-A8BD-60DBF213558E}"/>
    <dgm:cxn modelId="{8CFF79FF-4B57-460F-A70A-241ECDFEF29B}" type="presOf" srcId="{3A99E235-6622-46BA-9F93-D87D97EB2FEC}" destId="{613A8A33-D9BB-40F6-BB60-1F2245116D32}" srcOrd="0" destOrd="0" presId="urn:microsoft.com/office/officeart/2005/8/layout/vList3"/>
    <dgm:cxn modelId="{C8C39816-94A7-48CC-A1D4-B49F1CB52D90}" type="presParOf" srcId="{CDF087A4-E842-4B22-AF55-F1B6C50E38D0}" destId="{03453E77-54FB-4BA9-991D-1BD8FF464C8E}" srcOrd="0" destOrd="0" presId="urn:microsoft.com/office/officeart/2005/8/layout/vList3"/>
    <dgm:cxn modelId="{AFDA2E6D-B7AD-4460-B09E-AB9B58573A82}" type="presParOf" srcId="{03453E77-54FB-4BA9-991D-1BD8FF464C8E}" destId="{10B6078A-5B53-49DF-9316-AD3D1F4E797E}" srcOrd="0" destOrd="0" presId="urn:microsoft.com/office/officeart/2005/8/layout/vList3"/>
    <dgm:cxn modelId="{6844D56B-6FD1-44C3-B38B-2F78F34E5940}" type="presParOf" srcId="{03453E77-54FB-4BA9-991D-1BD8FF464C8E}" destId="{F5C1C860-1BAE-4180-92BB-898C60984755}" srcOrd="1" destOrd="0" presId="urn:microsoft.com/office/officeart/2005/8/layout/vList3"/>
    <dgm:cxn modelId="{298D652E-267F-4817-A0BF-2F7AE1424A44}" type="presParOf" srcId="{CDF087A4-E842-4B22-AF55-F1B6C50E38D0}" destId="{C944F466-19BD-4CED-A867-CAFC55BF25FA}" srcOrd="1" destOrd="0" presId="urn:microsoft.com/office/officeart/2005/8/layout/vList3"/>
    <dgm:cxn modelId="{635373E8-7803-4FD0-A953-65401595CBF8}" type="presParOf" srcId="{CDF087A4-E842-4B22-AF55-F1B6C50E38D0}" destId="{213E961E-810E-4982-B9D9-F672096A211C}" srcOrd="2" destOrd="0" presId="urn:microsoft.com/office/officeart/2005/8/layout/vList3"/>
    <dgm:cxn modelId="{34247EC7-4615-484F-9B77-57448C892E55}" type="presParOf" srcId="{213E961E-810E-4982-B9D9-F672096A211C}" destId="{B9C1448F-2F14-4293-A16D-BF28B62E5CA6}" srcOrd="0" destOrd="0" presId="urn:microsoft.com/office/officeart/2005/8/layout/vList3"/>
    <dgm:cxn modelId="{AA319DF4-2098-430A-8837-197888330603}" type="presParOf" srcId="{213E961E-810E-4982-B9D9-F672096A211C}" destId="{3992E2EE-DF54-4C82-BF5C-EFBFF7015515}" srcOrd="1" destOrd="0" presId="urn:microsoft.com/office/officeart/2005/8/layout/vList3"/>
    <dgm:cxn modelId="{430A3AE2-A9A3-4635-A87D-9E43297409F4}" type="presParOf" srcId="{CDF087A4-E842-4B22-AF55-F1B6C50E38D0}" destId="{4FFF783A-4721-4982-A5F9-F5B743FCBAC1}" srcOrd="3" destOrd="0" presId="urn:microsoft.com/office/officeart/2005/8/layout/vList3"/>
    <dgm:cxn modelId="{5596EB03-D988-43D5-8804-6E0F5EE1BEFC}" type="presParOf" srcId="{CDF087A4-E842-4B22-AF55-F1B6C50E38D0}" destId="{88A112A8-8B20-4B7C-B28C-A941CDDF106B}" srcOrd="4" destOrd="0" presId="urn:microsoft.com/office/officeart/2005/8/layout/vList3"/>
    <dgm:cxn modelId="{C462BC3E-0E86-4B89-980A-0A2918D4CF47}" type="presParOf" srcId="{88A112A8-8B20-4B7C-B28C-A941CDDF106B}" destId="{DAB19BA6-0004-4D5F-A8DC-8B726612DD84}" srcOrd="0" destOrd="0" presId="urn:microsoft.com/office/officeart/2005/8/layout/vList3"/>
    <dgm:cxn modelId="{4835464B-000F-44B9-93F5-116FBC0AFABE}" type="presParOf" srcId="{88A112A8-8B20-4B7C-B28C-A941CDDF106B}" destId="{70C37284-7890-436B-92BA-0471FA951482}" srcOrd="1" destOrd="0" presId="urn:microsoft.com/office/officeart/2005/8/layout/vList3"/>
    <dgm:cxn modelId="{CB26AC6B-C0ED-4B9F-9C5F-CF5F93BD7E9F}" type="presParOf" srcId="{CDF087A4-E842-4B22-AF55-F1B6C50E38D0}" destId="{6D3FC4BB-AEB0-4CA1-BA03-C78F503DDA8D}" srcOrd="5" destOrd="0" presId="urn:microsoft.com/office/officeart/2005/8/layout/vList3"/>
    <dgm:cxn modelId="{585720CF-33A5-4D42-A7DF-5BCAD6694E63}" type="presParOf" srcId="{CDF087A4-E842-4B22-AF55-F1B6C50E38D0}" destId="{0C7F5174-5ED2-4C6A-90DC-01A5AB98DF01}" srcOrd="6" destOrd="0" presId="urn:microsoft.com/office/officeart/2005/8/layout/vList3"/>
    <dgm:cxn modelId="{8C6D5903-6FFF-4128-864A-EE6A09A6AFCB}" type="presParOf" srcId="{0C7F5174-5ED2-4C6A-90DC-01A5AB98DF01}" destId="{9540D9F5-A0E3-4C34-9484-E6D0783AA1DB}" srcOrd="0" destOrd="0" presId="urn:microsoft.com/office/officeart/2005/8/layout/vList3"/>
    <dgm:cxn modelId="{4379399A-7E2C-4EDB-BC0E-1AF403F334A4}" type="presParOf" srcId="{0C7F5174-5ED2-4C6A-90DC-01A5AB98DF01}" destId="{B0F771E4-E371-4A63-8428-9EA4BE114A07}" srcOrd="1" destOrd="0" presId="urn:microsoft.com/office/officeart/2005/8/layout/vList3"/>
    <dgm:cxn modelId="{0823008A-6FC7-479A-BA4D-A46BE63E86C6}" type="presParOf" srcId="{CDF087A4-E842-4B22-AF55-F1B6C50E38D0}" destId="{42B02C6D-7E36-4926-8024-F1CFD1B5F689}" srcOrd="7" destOrd="0" presId="urn:microsoft.com/office/officeart/2005/8/layout/vList3"/>
    <dgm:cxn modelId="{07B8EC57-B89C-4C38-986B-1EFBC682AD5D}" type="presParOf" srcId="{CDF087A4-E842-4B22-AF55-F1B6C50E38D0}" destId="{08164021-B219-4225-A467-CDC6A207388F}" srcOrd="8" destOrd="0" presId="urn:microsoft.com/office/officeart/2005/8/layout/vList3"/>
    <dgm:cxn modelId="{6C3B0892-B761-45B7-8847-CC1D187E4D6D}" type="presParOf" srcId="{08164021-B219-4225-A467-CDC6A207388F}" destId="{F82D629B-7CBB-4603-A5AC-641FA42FF52F}" srcOrd="0" destOrd="0" presId="urn:microsoft.com/office/officeart/2005/8/layout/vList3"/>
    <dgm:cxn modelId="{4FC0F318-7192-48BB-89B5-6310405BB3F9}" type="presParOf" srcId="{08164021-B219-4225-A467-CDC6A207388F}" destId="{DC510238-1968-4F6E-AEC5-55A3093A3270}" srcOrd="1" destOrd="0" presId="urn:microsoft.com/office/officeart/2005/8/layout/vList3"/>
    <dgm:cxn modelId="{13D8F3A1-F043-44D2-90BE-BEB3B5F324C7}" type="presParOf" srcId="{CDF087A4-E842-4B22-AF55-F1B6C50E38D0}" destId="{3ECA7AAD-C36C-446D-A4F7-3025BBE31C7C}" srcOrd="9" destOrd="0" presId="urn:microsoft.com/office/officeart/2005/8/layout/vList3"/>
    <dgm:cxn modelId="{B6B017E6-DBB2-44EA-8D3B-F8C2737D181A}" type="presParOf" srcId="{CDF087A4-E842-4B22-AF55-F1B6C50E38D0}" destId="{308B9705-5714-4375-A5F9-9E39D599966A}" srcOrd="10" destOrd="0" presId="urn:microsoft.com/office/officeart/2005/8/layout/vList3"/>
    <dgm:cxn modelId="{090A23B3-5ADC-46A2-82CC-8568E178F10D}" type="presParOf" srcId="{308B9705-5714-4375-A5F9-9E39D599966A}" destId="{47E7BDB9-4394-4AE1-96BC-7A7CE49BA77D}" srcOrd="0" destOrd="0" presId="urn:microsoft.com/office/officeart/2005/8/layout/vList3"/>
    <dgm:cxn modelId="{8CBBAE1C-01C1-4A48-BAED-A712D190EA8A}" type="presParOf" srcId="{308B9705-5714-4375-A5F9-9E39D599966A}" destId="{613A8A33-D9BB-40F6-BB60-1F2245116D3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AE3C35-8EBE-46E7-B8FD-590905EABEB6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F869447-B921-4A2F-9620-4DA605174CBA}">
      <dgm:prSet custT="1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pPr algn="ctr" rtl="0"/>
          <a:r>
            <a:rPr lang="en-US" sz="8000" b="1" i="1" dirty="0" smtClean="0">
              <a:solidFill>
                <a:schemeClr val="bg1"/>
              </a:solidFill>
            </a:rPr>
            <a:t>Thank you..</a:t>
          </a:r>
          <a:endParaRPr lang="en-US" sz="8000" b="1" dirty="0">
            <a:solidFill>
              <a:schemeClr val="bg1"/>
            </a:solidFill>
          </a:endParaRPr>
        </a:p>
      </dgm:t>
    </dgm:pt>
    <dgm:pt modelId="{913804C5-9753-4C27-971B-99C386304ACE}" type="parTrans" cxnId="{8A10B53E-E6E9-4713-97B1-51B4A28DC6BD}">
      <dgm:prSet/>
      <dgm:spPr/>
      <dgm:t>
        <a:bodyPr/>
        <a:lstStyle/>
        <a:p>
          <a:endParaRPr lang="en-US" sz="6600" b="1">
            <a:solidFill>
              <a:schemeClr val="tx1"/>
            </a:solidFill>
          </a:endParaRPr>
        </a:p>
      </dgm:t>
    </dgm:pt>
    <dgm:pt modelId="{B6B9EDF0-FD8A-42E6-BD83-782FA5D1DB45}" type="sibTrans" cxnId="{8A10B53E-E6E9-4713-97B1-51B4A28DC6BD}">
      <dgm:prSet/>
      <dgm:spPr/>
      <dgm:t>
        <a:bodyPr/>
        <a:lstStyle/>
        <a:p>
          <a:endParaRPr lang="en-US" sz="6600" b="1">
            <a:solidFill>
              <a:schemeClr val="tx1"/>
            </a:solidFill>
          </a:endParaRPr>
        </a:p>
      </dgm:t>
    </dgm:pt>
    <dgm:pt modelId="{FBE86ABA-7EED-4D8C-841E-935B4BAC77B8}" type="pres">
      <dgm:prSet presAssocID="{2AAE3C35-8EBE-46E7-B8FD-590905EABE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FDC14E-D7FF-4451-BD42-A8CC2E226D3D}" type="pres">
      <dgm:prSet presAssocID="{8F869447-B921-4A2F-9620-4DA605174CB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29AD2B-3D64-4596-8F5D-97891844300C}" type="presOf" srcId="{8F869447-B921-4A2F-9620-4DA605174CBA}" destId="{DDFDC14E-D7FF-4451-BD42-A8CC2E226D3D}" srcOrd="0" destOrd="0" presId="urn:microsoft.com/office/officeart/2005/8/layout/vList2"/>
    <dgm:cxn modelId="{17712CC0-ECF5-4D35-AE48-6FCC6B29AAEE}" type="presOf" srcId="{2AAE3C35-8EBE-46E7-B8FD-590905EABEB6}" destId="{FBE86ABA-7EED-4D8C-841E-935B4BAC77B8}" srcOrd="0" destOrd="0" presId="urn:microsoft.com/office/officeart/2005/8/layout/vList2"/>
    <dgm:cxn modelId="{8A10B53E-E6E9-4713-97B1-51B4A28DC6BD}" srcId="{2AAE3C35-8EBE-46E7-B8FD-590905EABEB6}" destId="{8F869447-B921-4A2F-9620-4DA605174CBA}" srcOrd="0" destOrd="0" parTransId="{913804C5-9753-4C27-971B-99C386304ACE}" sibTransId="{B6B9EDF0-FD8A-42E6-BD83-782FA5D1DB45}"/>
    <dgm:cxn modelId="{C4508FA4-DEB9-4F9D-9936-2CDF6620BDCF}" type="presParOf" srcId="{FBE86ABA-7EED-4D8C-841E-935B4BAC77B8}" destId="{DDFDC14E-D7FF-4451-BD42-A8CC2E226D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CC8949-55A3-4D53-89FB-C7B4C84F1F23}" type="doc">
      <dgm:prSet loTypeId="urn:microsoft.com/office/officeart/2008/layout/PictureStrip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5AC50-33D1-4CA8-B409-9458286C82BC}">
      <dgm:prSet custT="1"/>
      <dgm:spPr/>
      <dgm:t>
        <a:bodyPr/>
        <a:lstStyle/>
        <a:p>
          <a:pPr algn="ctr" rtl="0"/>
          <a:r>
            <a:rPr lang="en-US" sz="8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Old Stock ? </a:t>
          </a:r>
          <a:endParaRPr lang="en-US" sz="80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E09AC0-4212-4312-A1EC-7E89C75DAEA8}" type="parTrans" cxnId="{9BCF6C46-FAC7-4665-897E-FD8B966AB061}">
      <dgm:prSet/>
      <dgm:spPr/>
      <dgm:t>
        <a:bodyPr/>
        <a:lstStyle/>
        <a:p>
          <a:endParaRPr lang="en-US"/>
        </a:p>
      </dgm:t>
    </dgm:pt>
    <dgm:pt modelId="{35507C42-A211-4020-A723-A930481322BE}" type="sibTrans" cxnId="{9BCF6C46-FAC7-4665-897E-FD8B966AB061}">
      <dgm:prSet/>
      <dgm:spPr/>
      <dgm:t>
        <a:bodyPr/>
        <a:lstStyle/>
        <a:p>
          <a:endParaRPr lang="en-US"/>
        </a:p>
      </dgm:t>
    </dgm:pt>
    <dgm:pt modelId="{D2D48F9B-D631-4E75-B34B-4A444F8A2D1E}" type="pres">
      <dgm:prSet presAssocID="{3BCC8949-55A3-4D53-89FB-C7B4C84F1F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82388F-8F60-4BD8-8337-1C8F2632B808}" type="pres">
      <dgm:prSet presAssocID="{7325AC50-33D1-4CA8-B409-9458286C82BC}" presName="composite" presStyleCnt="0"/>
      <dgm:spPr/>
    </dgm:pt>
    <dgm:pt modelId="{D768A057-58B2-4B84-BEBC-EF15AA10BF9C}" type="pres">
      <dgm:prSet presAssocID="{7325AC50-33D1-4CA8-B409-9458286C82BC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9FA38-7237-43BE-8198-9E0F2149B927}" type="pres">
      <dgm:prSet presAssocID="{7325AC50-33D1-4CA8-B409-9458286C82BC}" presName="rect2" presStyleLbl="fgImgPlace1" presStyleIdx="0" presStyleCnt="1" custScaleX="12770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9BCF6C46-FAC7-4665-897E-FD8B966AB061}" srcId="{3BCC8949-55A3-4D53-89FB-C7B4C84F1F23}" destId="{7325AC50-33D1-4CA8-B409-9458286C82BC}" srcOrd="0" destOrd="0" parTransId="{A4E09AC0-4212-4312-A1EC-7E89C75DAEA8}" sibTransId="{35507C42-A211-4020-A723-A930481322BE}"/>
    <dgm:cxn modelId="{8FC21FEA-2130-4C48-8334-0264C8B7137E}" type="presOf" srcId="{3BCC8949-55A3-4D53-89FB-C7B4C84F1F23}" destId="{D2D48F9B-D631-4E75-B34B-4A444F8A2D1E}" srcOrd="0" destOrd="0" presId="urn:microsoft.com/office/officeart/2008/layout/PictureStrips"/>
    <dgm:cxn modelId="{BA9AF8B8-58A7-47BD-841B-AD2AB0AEDBD1}" type="presOf" srcId="{7325AC50-33D1-4CA8-B409-9458286C82BC}" destId="{D768A057-58B2-4B84-BEBC-EF15AA10BF9C}" srcOrd="0" destOrd="0" presId="urn:microsoft.com/office/officeart/2008/layout/PictureStrips"/>
    <dgm:cxn modelId="{C9FD2E61-0B4D-4776-9819-3C60E16D3379}" type="presParOf" srcId="{D2D48F9B-D631-4E75-B34B-4A444F8A2D1E}" destId="{5482388F-8F60-4BD8-8337-1C8F2632B808}" srcOrd="0" destOrd="0" presId="urn:microsoft.com/office/officeart/2008/layout/PictureStrips"/>
    <dgm:cxn modelId="{B0241B91-A102-4CA4-9810-AB5F45E4CF38}" type="presParOf" srcId="{5482388F-8F60-4BD8-8337-1C8F2632B808}" destId="{D768A057-58B2-4B84-BEBC-EF15AA10BF9C}" srcOrd="0" destOrd="0" presId="urn:microsoft.com/office/officeart/2008/layout/PictureStrips"/>
    <dgm:cxn modelId="{4373D9AC-7874-4367-85B0-30603A0439B4}" type="presParOf" srcId="{5482388F-8F60-4BD8-8337-1C8F2632B808}" destId="{0539FA38-7237-43BE-8198-9E0F2149B92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CC8949-55A3-4D53-89FB-C7B4C84F1F23}" type="doc">
      <dgm:prSet loTypeId="urn:microsoft.com/office/officeart/2008/layout/PictureStrip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5AC50-33D1-4CA8-B409-9458286C82BC}">
      <dgm:prSet custT="1"/>
      <dgm:spPr/>
      <dgm:t>
        <a:bodyPr/>
        <a:lstStyle/>
        <a:p>
          <a:pPr algn="ctr" rtl="0"/>
          <a:r>
            <a:rPr lang="en-US" sz="8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Old Stock ? </a:t>
          </a:r>
          <a:endParaRPr lang="en-US" sz="80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E09AC0-4212-4312-A1EC-7E89C75DAEA8}" type="parTrans" cxnId="{9BCF6C46-FAC7-4665-897E-FD8B966AB061}">
      <dgm:prSet/>
      <dgm:spPr/>
      <dgm:t>
        <a:bodyPr/>
        <a:lstStyle/>
        <a:p>
          <a:endParaRPr lang="en-US"/>
        </a:p>
      </dgm:t>
    </dgm:pt>
    <dgm:pt modelId="{35507C42-A211-4020-A723-A930481322BE}" type="sibTrans" cxnId="{9BCF6C46-FAC7-4665-897E-FD8B966AB061}">
      <dgm:prSet/>
      <dgm:spPr/>
      <dgm:t>
        <a:bodyPr/>
        <a:lstStyle/>
        <a:p>
          <a:endParaRPr lang="en-US"/>
        </a:p>
      </dgm:t>
    </dgm:pt>
    <dgm:pt modelId="{D2D48F9B-D631-4E75-B34B-4A444F8A2D1E}" type="pres">
      <dgm:prSet presAssocID="{3BCC8949-55A3-4D53-89FB-C7B4C84F1F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82388F-8F60-4BD8-8337-1C8F2632B808}" type="pres">
      <dgm:prSet presAssocID="{7325AC50-33D1-4CA8-B409-9458286C82BC}" presName="composite" presStyleCnt="0"/>
      <dgm:spPr/>
    </dgm:pt>
    <dgm:pt modelId="{D768A057-58B2-4B84-BEBC-EF15AA10BF9C}" type="pres">
      <dgm:prSet presAssocID="{7325AC50-33D1-4CA8-B409-9458286C82BC}" presName="rect1" presStyleLbl="tr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9FA38-7237-43BE-8198-9E0F2149B927}" type="pres">
      <dgm:prSet presAssocID="{7325AC50-33D1-4CA8-B409-9458286C82BC}" presName="rect2" presStyleLbl="fgImgPlace1" presStyleIdx="0" presStyleCnt="1" custScaleX="12770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9BCF6C46-FAC7-4665-897E-FD8B966AB061}" srcId="{3BCC8949-55A3-4D53-89FB-C7B4C84F1F23}" destId="{7325AC50-33D1-4CA8-B409-9458286C82BC}" srcOrd="0" destOrd="0" parTransId="{A4E09AC0-4212-4312-A1EC-7E89C75DAEA8}" sibTransId="{35507C42-A211-4020-A723-A930481322BE}"/>
    <dgm:cxn modelId="{26B339E2-17FC-45F9-9FFA-E9EA7C7A8E4C}" type="presOf" srcId="{3BCC8949-55A3-4D53-89FB-C7B4C84F1F23}" destId="{D2D48F9B-D631-4E75-B34B-4A444F8A2D1E}" srcOrd="0" destOrd="0" presId="urn:microsoft.com/office/officeart/2008/layout/PictureStrips"/>
    <dgm:cxn modelId="{F788A511-D5C5-40FA-8A03-B070E3823CC6}" type="presOf" srcId="{7325AC50-33D1-4CA8-B409-9458286C82BC}" destId="{D768A057-58B2-4B84-BEBC-EF15AA10BF9C}" srcOrd="0" destOrd="0" presId="urn:microsoft.com/office/officeart/2008/layout/PictureStrips"/>
    <dgm:cxn modelId="{C0571C33-9167-4C4D-A95C-200E4CDC4F95}" type="presParOf" srcId="{D2D48F9B-D631-4E75-B34B-4A444F8A2D1E}" destId="{5482388F-8F60-4BD8-8337-1C8F2632B808}" srcOrd="0" destOrd="0" presId="urn:microsoft.com/office/officeart/2008/layout/PictureStrips"/>
    <dgm:cxn modelId="{4D7B718A-2E55-4570-A18D-BAA95D01A7D1}" type="presParOf" srcId="{5482388F-8F60-4BD8-8337-1C8F2632B808}" destId="{D768A057-58B2-4B84-BEBC-EF15AA10BF9C}" srcOrd="0" destOrd="0" presId="urn:microsoft.com/office/officeart/2008/layout/PictureStrips"/>
    <dgm:cxn modelId="{3AB380BC-ECE0-4EE7-812B-5A1CA89DE74A}" type="presParOf" srcId="{5482388F-8F60-4BD8-8337-1C8F2632B808}" destId="{0539FA38-7237-43BE-8198-9E0F2149B92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7F3F96-C3E3-4270-BB9C-43CDA68C491F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19E9CD-BF09-4367-9B4E-719113DAC9F3}">
      <dgm:prSet custT="1"/>
      <dgm:spPr>
        <a:solidFill>
          <a:srgbClr val="FFFF00"/>
        </a:solidFill>
        <a:ln>
          <a:solidFill>
            <a:srgbClr val="00B050"/>
          </a:solidFill>
        </a:ln>
      </dgm:spPr>
      <dgm:t>
        <a:bodyPr/>
        <a:lstStyle/>
        <a:p>
          <a:pPr rtl="0"/>
          <a:r>
            <a:rPr lang="en-US" sz="6600" b="1" dirty="0" smtClean="0">
              <a:solidFill>
                <a:srgbClr val="00B050"/>
              </a:solidFill>
              <a:latin typeface="Bahnschrift" panose="020B0502040204020203" pitchFamily="34" charset="0"/>
            </a:rPr>
            <a:t>Our Goal</a:t>
          </a:r>
          <a:endParaRPr lang="en-US" sz="6600" b="1" dirty="0">
            <a:solidFill>
              <a:srgbClr val="00B050"/>
            </a:solidFill>
            <a:latin typeface="Bahnschrift" panose="020B0502040204020203" pitchFamily="34" charset="0"/>
          </a:endParaRPr>
        </a:p>
      </dgm:t>
    </dgm:pt>
    <dgm:pt modelId="{B0DFC5D7-9174-4176-BE82-921B7E9D5D57}" type="parTrans" cxnId="{AD2F7B36-6655-4206-8244-3FBDACE248EC}">
      <dgm:prSet/>
      <dgm:spPr/>
      <dgm:t>
        <a:bodyPr/>
        <a:lstStyle/>
        <a:p>
          <a:endParaRPr lang="en-US"/>
        </a:p>
      </dgm:t>
    </dgm:pt>
    <dgm:pt modelId="{AA4EC70A-D2CD-4EB7-983F-A1248D92FC38}" type="sibTrans" cxnId="{AD2F7B36-6655-4206-8244-3FBDACE248EC}">
      <dgm:prSet/>
      <dgm:spPr/>
      <dgm:t>
        <a:bodyPr/>
        <a:lstStyle/>
        <a:p>
          <a:endParaRPr lang="en-US"/>
        </a:p>
      </dgm:t>
    </dgm:pt>
    <dgm:pt modelId="{57BE6E27-50DE-4B3A-ADB9-399C5E2EB43A}">
      <dgm:prSet custT="1"/>
      <dgm:spPr>
        <a:solidFill>
          <a:srgbClr val="00B050">
            <a:alpha val="90000"/>
          </a:srgbClr>
        </a:solidFill>
        <a:ln>
          <a:solidFill>
            <a:srgbClr val="FFFF00">
              <a:alpha val="90000"/>
            </a:srgbClr>
          </a:solidFill>
        </a:ln>
      </dgm:spPr>
      <dgm:t>
        <a:bodyPr anchor="ctr"/>
        <a:lstStyle/>
        <a:p>
          <a:r>
            <a:rPr lang="en-US" sz="4800" b="1" dirty="0" smtClean="0">
              <a:solidFill>
                <a:srgbClr val="FFFF00"/>
              </a:solidFill>
              <a:latin typeface="Bahnschrift" panose="020B0502040204020203" pitchFamily="34" charset="0"/>
            </a:rPr>
            <a:t>Every Item must be Sold</a:t>
          </a:r>
          <a:endParaRPr lang="en-US" sz="4800" b="1" dirty="0">
            <a:solidFill>
              <a:srgbClr val="FFFF00"/>
            </a:solidFill>
            <a:latin typeface="Bahnschrift" panose="020B0502040204020203" pitchFamily="34" charset="0"/>
          </a:endParaRPr>
        </a:p>
      </dgm:t>
    </dgm:pt>
    <dgm:pt modelId="{757E5C3F-D367-4E48-8B42-99F1E3F7D1D8}" type="parTrans" cxnId="{00B76F02-41EB-4894-BD97-B109281373E0}">
      <dgm:prSet/>
      <dgm:spPr/>
      <dgm:t>
        <a:bodyPr/>
        <a:lstStyle/>
        <a:p>
          <a:endParaRPr lang="en-US"/>
        </a:p>
      </dgm:t>
    </dgm:pt>
    <dgm:pt modelId="{A70EF5BD-4657-4B8D-868F-CA16ED586FDA}" type="sibTrans" cxnId="{00B76F02-41EB-4894-BD97-B109281373E0}">
      <dgm:prSet/>
      <dgm:spPr/>
      <dgm:t>
        <a:bodyPr/>
        <a:lstStyle/>
        <a:p>
          <a:endParaRPr lang="en-US"/>
        </a:p>
      </dgm:t>
    </dgm:pt>
    <dgm:pt modelId="{97ADF57A-C1D1-46B1-A411-83B6AD742151}" type="pres">
      <dgm:prSet presAssocID="{437F3F96-C3E3-4270-BB9C-43CDA68C491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4E29E67-9BE3-46AA-8556-DA7462A5A1D9}" type="pres">
      <dgm:prSet presAssocID="{1419E9CD-BF09-4367-9B4E-719113DAC9F3}" presName="linNode" presStyleCnt="0"/>
      <dgm:spPr/>
    </dgm:pt>
    <dgm:pt modelId="{6BC26D3A-42B5-4833-A239-A6B1FB40AEA5}" type="pres">
      <dgm:prSet presAssocID="{1419E9CD-BF09-4367-9B4E-719113DAC9F3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3EDDDB-6DA7-4229-852E-2487CCB790F9}" type="pres">
      <dgm:prSet presAssocID="{1419E9CD-BF09-4367-9B4E-719113DAC9F3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B76F02-41EB-4894-BD97-B109281373E0}" srcId="{1419E9CD-BF09-4367-9B4E-719113DAC9F3}" destId="{57BE6E27-50DE-4B3A-ADB9-399C5E2EB43A}" srcOrd="0" destOrd="0" parTransId="{757E5C3F-D367-4E48-8B42-99F1E3F7D1D8}" sibTransId="{A70EF5BD-4657-4B8D-868F-CA16ED586FDA}"/>
    <dgm:cxn modelId="{C76B7B0C-F60E-4631-B0EA-157FB5467959}" type="presOf" srcId="{437F3F96-C3E3-4270-BB9C-43CDA68C491F}" destId="{97ADF57A-C1D1-46B1-A411-83B6AD742151}" srcOrd="0" destOrd="0" presId="urn:microsoft.com/office/officeart/2005/8/layout/vList6"/>
    <dgm:cxn modelId="{AD2F7B36-6655-4206-8244-3FBDACE248EC}" srcId="{437F3F96-C3E3-4270-BB9C-43CDA68C491F}" destId="{1419E9CD-BF09-4367-9B4E-719113DAC9F3}" srcOrd="0" destOrd="0" parTransId="{B0DFC5D7-9174-4176-BE82-921B7E9D5D57}" sibTransId="{AA4EC70A-D2CD-4EB7-983F-A1248D92FC38}"/>
    <dgm:cxn modelId="{D47571AE-1395-47A3-8A7B-B8BAC30387FE}" type="presOf" srcId="{57BE6E27-50DE-4B3A-ADB9-399C5E2EB43A}" destId="{1F3EDDDB-6DA7-4229-852E-2487CCB790F9}" srcOrd="0" destOrd="0" presId="urn:microsoft.com/office/officeart/2005/8/layout/vList6"/>
    <dgm:cxn modelId="{3AE2C4DB-6560-483A-8D57-A784FF3BC7B5}" type="presOf" srcId="{1419E9CD-BF09-4367-9B4E-719113DAC9F3}" destId="{6BC26D3A-42B5-4833-A239-A6B1FB40AEA5}" srcOrd="0" destOrd="0" presId="urn:microsoft.com/office/officeart/2005/8/layout/vList6"/>
    <dgm:cxn modelId="{53C8A40A-5DC0-4057-BDD5-9A49743F3BD1}" type="presParOf" srcId="{97ADF57A-C1D1-46B1-A411-83B6AD742151}" destId="{04E29E67-9BE3-46AA-8556-DA7462A5A1D9}" srcOrd="0" destOrd="0" presId="urn:microsoft.com/office/officeart/2005/8/layout/vList6"/>
    <dgm:cxn modelId="{00E924A9-A9E9-44DB-9D09-64AAFFE18DFE}" type="presParOf" srcId="{04E29E67-9BE3-46AA-8556-DA7462A5A1D9}" destId="{6BC26D3A-42B5-4833-A239-A6B1FB40AEA5}" srcOrd="0" destOrd="0" presId="urn:microsoft.com/office/officeart/2005/8/layout/vList6"/>
    <dgm:cxn modelId="{68743FAD-7D5D-4BE2-8205-8877E833F46F}" type="presParOf" srcId="{04E29E67-9BE3-46AA-8556-DA7462A5A1D9}" destId="{1F3EDDDB-6DA7-4229-852E-2487CCB790F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CC8949-55A3-4D53-89FB-C7B4C84F1F23}" type="doc">
      <dgm:prSet loTypeId="urn:microsoft.com/office/officeart/2005/8/layout/hList7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5AC50-33D1-4CA8-B409-9458286C82BC}">
      <dgm:prSet custT="1"/>
      <dgm:spPr/>
      <dgm:t>
        <a:bodyPr/>
        <a:lstStyle/>
        <a:p>
          <a:pPr rtl="0"/>
          <a:r>
            <a:rPr lang="en-US" sz="6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Expiry date ? </a:t>
          </a:r>
          <a:endParaRPr lang="en-US" sz="66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E09AC0-4212-4312-A1EC-7E89C75DAEA8}" type="parTrans" cxnId="{9BCF6C46-FAC7-4665-897E-FD8B966AB061}">
      <dgm:prSet/>
      <dgm:spPr/>
      <dgm:t>
        <a:bodyPr/>
        <a:lstStyle/>
        <a:p>
          <a:endParaRPr lang="en-US"/>
        </a:p>
      </dgm:t>
    </dgm:pt>
    <dgm:pt modelId="{35507C42-A211-4020-A723-A930481322BE}" type="sibTrans" cxnId="{9BCF6C46-FAC7-4665-897E-FD8B966AB061}">
      <dgm:prSet/>
      <dgm:spPr/>
      <dgm:t>
        <a:bodyPr/>
        <a:lstStyle/>
        <a:p>
          <a:endParaRPr lang="en-US"/>
        </a:p>
      </dgm:t>
    </dgm:pt>
    <dgm:pt modelId="{6BCC4CFA-993E-4947-A019-0669E6852F78}" type="pres">
      <dgm:prSet presAssocID="{3BCC8949-55A3-4D53-89FB-C7B4C84F1F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998646-E357-4369-BC65-3F76B4B4AF64}" type="pres">
      <dgm:prSet presAssocID="{3BCC8949-55A3-4D53-89FB-C7B4C84F1F23}" presName="fgShape" presStyleLbl="fgShp" presStyleIdx="0" presStyleCnt="1"/>
      <dgm:spPr/>
    </dgm:pt>
    <dgm:pt modelId="{B95023EF-1081-404A-BF92-794583EEDFB3}" type="pres">
      <dgm:prSet presAssocID="{3BCC8949-55A3-4D53-89FB-C7B4C84F1F23}" presName="linComp" presStyleCnt="0"/>
      <dgm:spPr/>
    </dgm:pt>
    <dgm:pt modelId="{FD8138A1-47AE-474E-8396-BFFDA13B0DFC}" type="pres">
      <dgm:prSet presAssocID="{7325AC50-33D1-4CA8-B409-9458286C82BC}" presName="compNode" presStyleCnt="0"/>
      <dgm:spPr/>
    </dgm:pt>
    <dgm:pt modelId="{A6E60206-DF49-493C-B570-F57B912E8778}" type="pres">
      <dgm:prSet presAssocID="{7325AC50-33D1-4CA8-B409-9458286C82BC}" presName="bkgdShape" presStyleLbl="node1" presStyleIdx="0" presStyleCnt="1" custLinFactNeighborY="-291"/>
      <dgm:spPr/>
      <dgm:t>
        <a:bodyPr/>
        <a:lstStyle/>
        <a:p>
          <a:endParaRPr lang="en-US"/>
        </a:p>
      </dgm:t>
    </dgm:pt>
    <dgm:pt modelId="{F7F48741-C52B-4677-BDF3-ADD3882BEDEA}" type="pres">
      <dgm:prSet presAssocID="{7325AC50-33D1-4CA8-B409-9458286C82BC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FB638F-B50B-4EF6-889E-0B3E3C107282}" type="pres">
      <dgm:prSet presAssocID="{7325AC50-33D1-4CA8-B409-9458286C82BC}" presName="invisiNode" presStyleLbl="node1" presStyleIdx="0" presStyleCnt="1"/>
      <dgm:spPr/>
    </dgm:pt>
    <dgm:pt modelId="{6472A888-E28A-41D4-978E-22C2F3E54B12}" type="pres">
      <dgm:prSet presAssocID="{7325AC50-33D1-4CA8-B409-9458286C82BC}" presName="imagNode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9BCF6C46-FAC7-4665-897E-FD8B966AB061}" srcId="{3BCC8949-55A3-4D53-89FB-C7B4C84F1F23}" destId="{7325AC50-33D1-4CA8-B409-9458286C82BC}" srcOrd="0" destOrd="0" parTransId="{A4E09AC0-4212-4312-A1EC-7E89C75DAEA8}" sibTransId="{35507C42-A211-4020-A723-A930481322BE}"/>
    <dgm:cxn modelId="{73A61BA8-53DB-4351-9E61-9C8588E4C74D}" type="presOf" srcId="{7325AC50-33D1-4CA8-B409-9458286C82BC}" destId="{F7F48741-C52B-4677-BDF3-ADD3882BEDEA}" srcOrd="1" destOrd="0" presId="urn:microsoft.com/office/officeart/2005/8/layout/hList7"/>
    <dgm:cxn modelId="{CDE24F3D-EB38-4DDA-BE7B-7B772498CCEC}" type="presOf" srcId="{7325AC50-33D1-4CA8-B409-9458286C82BC}" destId="{A6E60206-DF49-493C-B570-F57B912E8778}" srcOrd="0" destOrd="0" presId="urn:microsoft.com/office/officeart/2005/8/layout/hList7"/>
    <dgm:cxn modelId="{9CEA68FE-115E-4C51-B59B-C73742E2F7B4}" type="presOf" srcId="{3BCC8949-55A3-4D53-89FB-C7B4C84F1F23}" destId="{6BCC4CFA-993E-4947-A019-0669E6852F78}" srcOrd="0" destOrd="0" presId="urn:microsoft.com/office/officeart/2005/8/layout/hList7"/>
    <dgm:cxn modelId="{2EE70E92-111C-4B26-91BE-92FC886BF580}" type="presParOf" srcId="{6BCC4CFA-993E-4947-A019-0669E6852F78}" destId="{46998646-E357-4369-BC65-3F76B4B4AF64}" srcOrd="0" destOrd="0" presId="urn:microsoft.com/office/officeart/2005/8/layout/hList7"/>
    <dgm:cxn modelId="{ABEC1D5A-C561-4186-96F8-BC4B45102DBA}" type="presParOf" srcId="{6BCC4CFA-993E-4947-A019-0669E6852F78}" destId="{B95023EF-1081-404A-BF92-794583EEDFB3}" srcOrd="1" destOrd="0" presId="urn:microsoft.com/office/officeart/2005/8/layout/hList7"/>
    <dgm:cxn modelId="{FE5F3542-6350-4512-BF43-C5A0D913338C}" type="presParOf" srcId="{B95023EF-1081-404A-BF92-794583EEDFB3}" destId="{FD8138A1-47AE-474E-8396-BFFDA13B0DFC}" srcOrd="0" destOrd="0" presId="urn:microsoft.com/office/officeart/2005/8/layout/hList7"/>
    <dgm:cxn modelId="{7F67EAFF-284E-494B-B786-8A1DD7BF2D07}" type="presParOf" srcId="{FD8138A1-47AE-474E-8396-BFFDA13B0DFC}" destId="{A6E60206-DF49-493C-B570-F57B912E8778}" srcOrd="0" destOrd="0" presId="urn:microsoft.com/office/officeart/2005/8/layout/hList7"/>
    <dgm:cxn modelId="{7F29B573-83B3-4282-B1FA-13FD933E91EE}" type="presParOf" srcId="{FD8138A1-47AE-474E-8396-BFFDA13B0DFC}" destId="{F7F48741-C52B-4677-BDF3-ADD3882BEDEA}" srcOrd="1" destOrd="0" presId="urn:microsoft.com/office/officeart/2005/8/layout/hList7"/>
    <dgm:cxn modelId="{1E139F85-B7E7-489A-861B-FDE235E74F8A}" type="presParOf" srcId="{FD8138A1-47AE-474E-8396-BFFDA13B0DFC}" destId="{47FB638F-B50B-4EF6-889E-0B3E3C107282}" srcOrd="2" destOrd="0" presId="urn:microsoft.com/office/officeart/2005/8/layout/hList7"/>
    <dgm:cxn modelId="{899B9473-AD04-4264-9EBE-DEE2A45041AB}" type="presParOf" srcId="{FD8138A1-47AE-474E-8396-BFFDA13B0DFC}" destId="{6472A888-E28A-41D4-978E-22C2F3E54B12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CC8949-55A3-4D53-89FB-C7B4C84F1F23}" type="doc">
      <dgm:prSet loTypeId="urn:microsoft.com/office/officeart/2005/8/layout/hList7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5AC50-33D1-4CA8-B409-9458286C82BC}">
      <dgm:prSet custT="1"/>
      <dgm:spPr/>
      <dgm:t>
        <a:bodyPr/>
        <a:lstStyle/>
        <a:p>
          <a:pPr rtl="0"/>
          <a:r>
            <a: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Expiry day ? </a:t>
          </a:r>
          <a:endParaRPr lang="en-US" sz="36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E09AC0-4212-4312-A1EC-7E89C75DAEA8}" type="parTrans" cxnId="{9BCF6C46-FAC7-4665-897E-FD8B966AB061}">
      <dgm:prSet/>
      <dgm:spPr/>
      <dgm:t>
        <a:bodyPr/>
        <a:lstStyle/>
        <a:p>
          <a:endParaRPr lang="en-US"/>
        </a:p>
      </dgm:t>
    </dgm:pt>
    <dgm:pt modelId="{35507C42-A211-4020-A723-A930481322BE}" type="sibTrans" cxnId="{9BCF6C46-FAC7-4665-897E-FD8B966AB061}">
      <dgm:prSet/>
      <dgm:spPr/>
      <dgm:t>
        <a:bodyPr/>
        <a:lstStyle/>
        <a:p>
          <a:endParaRPr lang="en-US"/>
        </a:p>
      </dgm:t>
    </dgm:pt>
    <dgm:pt modelId="{6BCC4CFA-993E-4947-A019-0669E6852F78}" type="pres">
      <dgm:prSet presAssocID="{3BCC8949-55A3-4D53-89FB-C7B4C84F1F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998646-E357-4369-BC65-3F76B4B4AF64}" type="pres">
      <dgm:prSet presAssocID="{3BCC8949-55A3-4D53-89FB-C7B4C84F1F23}" presName="fgShape" presStyleLbl="fgShp" presStyleIdx="0" presStyleCnt="1"/>
      <dgm:spPr/>
    </dgm:pt>
    <dgm:pt modelId="{B95023EF-1081-404A-BF92-794583EEDFB3}" type="pres">
      <dgm:prSet presAssocID="{3BCC8949-55A3-4D53-89FB-C7B4C84F1F23}" presName="linComp" presStyleCnt="0"/>
      <dgm:spPr/>
    </dgm:pt>
    <dgm:pt modelId="{FD8138A1-47AE-474E-8396-BFFDA13B0DFC}" type="pres">
      <dgm:prSet presAssocID="{7325AC50-33D1-4CA8-B409-9458286C82BC}" presName="compNode" presStyleCnt="0"/>
      <dgm:spPr/>
    </dgm:pt>
    <dgm:pt modelId="{A6E60206-DF49-493C-B570-F57B912E8778}" type="pres">
      <dgm:prSet presAssocID="{7325AC50-33D1-4CA8-B409-9458286C82BC}" presName="bkgdShape" presStyleLbl="node1" presStyleIdx="0" presStyleCnt="1"/>
      <dgm:spPr/>
      <dgm:t>
        <a:bodyPr/>
        <a:lstStyle/>
        <a:p>
          <a:endParaRPr lang="en-US"/>
        </a:p>
      </dgm:t>
    </dgm:pt>
    <dgm:pt modelId="{F7F48741-C52B-4677-BDF3-ADD3882BEDEA}" type="pres">
      <dgm:prSet presAssocID="{7325AC50-33D1-4CA8-B409-9458286C82BC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FB638F-B50B-4EF6-889E-0B3E3C107282}" type="pres">
      <dgm:prSet presAssocID="{7325AC50-33D1-4CA8-B409-9458286C82BC}" presName="invisiNode" presStyleLbl="node1" presStyleIdx="0" presStyleCnt="1"/>
      <dgm:spPr/>
    </dgm:pt>
    <dgm:pt modelId="{6472A888-E28A-41D4-978E-22C2F3E54B12}" type="pres">
      <dgm:prSet presAssocID="{7325AC50-33D1-4CA8-B409-9458286C82BC}" presName="imagNode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9BCF6C46-FAC7-4665-897E-FD8B966AB061}" srcId="{3BCC8949-55A3-4D53-89FB-C7B4C84F1F23}" destId="{7325AC50-33D1-4CA8-B409-9458286C82BC}" srcOrd="0" destOrd="0" parTransId="{A4E09AC0-4212-4312-A1EC-7E89C75DAEA8}" sibTransId="{35507C42-A211-4020-A723-A930481322BE}"/>
    <dgm:cxn modelId="{E2805BC1-1E0D-42B4-A6B1-2548D84C4C71}" type="presOf" srcId="{7325AC50-33D1-4CA8-B409-9458286C82BC}" destId="{A6E60206-DF49-493C-B570-F57B912E8778}" srcOrd="0" destOrd="0" presId="urn:microsoft.com/office/officeart/2005/8/layout/hList7"/>
    <dgm:cxn modelId="{98BD8BA4-BD85-431E-850A-D60A7AE140BF}" type="presOf" srcId="{3BCC8949-55A3-4D53-89FB-C7B4C84F1F23}" destId="{6BCC4CFA-993E-4947-A019-0669E6852F78}" srcOrd="0" destOrd="0" presId="urn:microsoft.com/office/officeart/2005/8/layout/hList7"/>
    <dgm:cxn modelId="{44D2BF0E-ED03-4C3E-8B56-896CF3BB36BF}" type="presOf" srcId="{7325AC50-33D1-4CA8-B409-9458286C82BC}" destId="{F7F48741-C52B-4677-BDF3-ADD3882BEDEA}" srcOrd="1" destOrd="0" presId="urn:microsoft.com/office/officeart/2005/8/layout/hList7"/>
    <dgm:cxn modelId="{F6B1A258-A217-47DB-BAB5-05AB4B850EA4}" type="presParOf" srcId="{6BCC4CFA-993E-4947-A019-0669E6852F78}" destId="{46998646-E357-4369-BC65-3F76B4B4AF64}" srcOrd="0" destOrd="0" presId="urn:microsoft.com/office/officeart/2005/8/layout/hList7"/>
    <dgm:cxn modelId="{E3CC2097-4DA4-452B-BF67-349D38B330C4}" type="presParOf" srcId="{6BCC4CFA-993E-4947-A019-0669E6852F78}" destId="{B95023EF-1081-404A-BF92-794583EEDFB3}" srcOrd="1" destOrd="0" presId="urn:microsoft.com/office/officeart/2005/8/layout/hList7"/>
    <dgm:cxn modelId="{93E35AE5-C12B-4765-B87C-8212F66C5101}" type="presParOf" srcId="{B95023EF-1081-404A-BF92-794583EEDFB3}" destId="{FD8138A1-47AE-474E-8396-BFFDA13B0DFC}" srcOrd="0" destOrd="0" presId="urn:microsoft.com/office/officeart/2005/8/layout/hList7"/>
    <dgm:cxn modelId="{9D915A5C-CC60-4CD9-8D8B-1E72853304BC}" type="presParOf" srcId="{FD8138A1-47AE-474E-8396-BFFDA13B0DFC}" destId="{A6E60206-DF49-493C-B570-F57B912E8778}" srcOrd="0" destOrd="0" presId="urn:microsoft.com/office/officeart/2005/8/layout/hList7"/>
    <dgm:cxn modelId="{BF762046-E740-473A-A715-AA8B44E7B737}" type="presParOf" srcId="{FD8138A1-47AE-474E-8396-BFFDA13B0DFC}" destId="{F7F48741-C52B-4677-BDF3-ADD3882BEDEA}" srcOrd="1" destOrd="0" presId="urn:microsoft.com/office/officeart/2005/8/layout/hList7"/>
    <dgm:cxn modelId="{9978E685-E53A-4843-A952-8E471266F01C}" type="presParOf" srcId="{FD8138A1-47AE-474E-8396-BFFDA13B0DFC}" destId="{47FB638F-B50B-4EF6-889E-0B3E3C107282}" srcOrd="2" destOrd="0" presId="urn:microsoft.com/office/officeart/2005/8/layout/hList7"/>
    <dgm:cxn modelId="{BC531ADC-1E78-43C0-8B85-3CAFC3DC6AAE}" type="presParOf" srcId="{FD8138A1-47AE-474E-8396-BFFDA13B0DFC}" destId="{6472A888-E28A-41D4-978E-22C2F3E54B12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43CA0D8-2ECD-4C40-A4A5-502AE3B75EDB}" type="doc">
      <dgm:prSet loTypeId="urn:microsoft.com/office/officeart/2005/8/layout/radial6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75C1C3-6DC8-419E-9865-02D49D95E069}">
      <dgm:prSet phldrT="[Text]" custT="1"/>
      <dgm:spPr/>
      <dgm:t>
        <a:bodyPr/>
        <a:lstStyle/>
        <a:p>
          <a:r>
            <a: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Sales Team</a:t>
          </a:r>
          <a:endParaRPr 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933BD7-D01A-45CA-8AD1-73197498D36B}" type="parTrans" cxnId="{56628BCF-7D1E-4D20-85BA-8F75849FE362}">
      <dgm:prSet/>
      <dgm:spPr/>
      <dgm:t>
        <a:bodyPr/>
        <a:lstStyle/>
        <a:p>
          <a:endParaRPr lang="en-US"/>
        </a:p>
      </dgm:t>
    </dgm:pt>
    <dgm:pt modelId="{DBC1FDD9-6C74-437D-BF8A-CC0A430037E4}" type="sibTrans" cxnId="{56628BCF-7D1E-4D20-85BA-8F75849FE362}">
      <dgm:prSet/>
      <dgm:spPr/>
      <dgm:t>
        <a:bodyPr/>
        <a:lstStyle/>
        <a:p>
          <a:endParaRPr lang="en-US"/>
        </a:p>
      </dgm:t>
    </dgm:pt>
    <dgm:pt modelId="{9E26764A-2D78-443F-8700-463C69670F8F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VM Team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1F3561-DC58-445A-98DC-6F67144B7DDB}" type="parTrans" cxnId="{4AC2A44E-C0B9-4417-8DD6-26EF1F5B3F5E}">
      <dgm:prSet/>
      <dgm:spPr/>
      <dgm:t>
        <a:bodyPr/>
        <a:lstStyle/>
        <a:p>
          <a:endParaRPr lang="en-US"/>
        </a:p>
      </dgm:t>
    </dgm:pt>
    <dgm:pt modelId="{C2034A16-C65C-4036-8049-BF65DB2ED46B}" type="sibTrans" cxnId="{4AC2A44E-C0B9-4417-8DD6-26EF1F5B3F5E}">
      <dgm:prSet/>
      <dgm:spPr/>
      <dgm:t>
        <a:bodyPr/>
        <a:lstStyle/>
        <a:p>
          <a:endParaRPr lang="en-US" sz="2000" dirty="0"/>
        </a:p>
      </dgm:t>
    </dgm:pt>
    <dgm:pt modelId="{2FC71A32-2014-4C23-AAFC-7283A3307617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Design Team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0DBC22-B42D-4B33-A2C1-085A2922458A}" type="parTrans" cxnId="{09463F9E-2F3F-4410-B0EC-7BC83ABB9D5A}">
      <dgm:prSet/>
      <dgm:spPr/>
      <dgm:t>
        <a:bodyPr/>
        <a:lstStyle/>
        <a:p>
          <a:endParaRPr lang="en-US"/>
        </a:p>
      </dgm:t>
    </dgm:pt>
    <dgm:pt modelId="{C3D6BDE9-960B-4E07-971D-CDC2BDD7B976}" type="sibTrans" cxnId="{09463F9E-2F3F-4410-B0EC-7BC83ABB9D5A}">
      <dgm:prSet/>
      <dgm:spPr/>
      <dgm:t>
        <a:bodyPr/>
        <a:lstStyle/>
        <a:p>
          <a:endParaRPr lang="en-US" sz="2000" dirty="0"/>
        </a:p>
      </dgm:t>
    </dgm:pt>
    <dgm:pt modelId="{65A9036B-491F-4297-B9D2-92B834A97C23}">
      <dgm:prSet phldrT="[Text]" custT="1"/>
      <dgm:spPr/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Inventory Team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1E769D-CD0B-4A80-9946-6FB0002E0AA6}" type="parTrans" cxnId="{05351BEA-7A1D-4EE6-8717-A9E78741B6FA}">
      <dgm:prSet/>
      <dgm:spPr/>
      <dgm:t>
        <a:bodyPr/>
        <a:lstStyle/>
        <a:p>
          <a:endParaRPr lang="en-US"/>
        </a:p>
      </dgm:t>
    </dgm:pt>
    <dgm:pt modelId="{F254A85A-C204-4B59-9A7C-6616BDD99FC1}" type="sibTrans" cxnId="{05351BEA-7A1D-4EE6-8717-A9E78741B6FA}">
      <dgm:prSet/>
      <dgm:spPr/>
      <dgm:t>
        <a:bodyPr/>
        <a:lstStyle/>
        <a:p>
          <a:endParaRPr lang="en-US" sz="2000" dirty="0"/>
        </a:p>
      </dgm:t>
    </dgm:pt>
    <dgm:pt modelId="{244525E6-5D25-46D3-AB6E-4D98585C14E9}">
      <dgm:prSet phldrT="[Text]" custT="1"/>
      <dgm:spPr/>
      <dgm:t>
        <a:bodyPr/>
        <a:lstStyle/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Audit &amp; Data Analyst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5C06CD-44ED-47AA-B49F-34FBD1F2136E}" type="parTrans" cxnId="{4AA24827-6B11-4AEF-85B7-97D441BA7EC8}">
      <dgm:prSet/>
      <dgm:spPr/>
      <dgm:t>
        <a:bodyPr/>
        <a:lstStyle/>
        <a:p>
          <a:endParaRPr lang="en-US"/>
        </a:p>
      </dgm:t>
    </dgm:pt>
    <dgm:pt modelId="{BBE97770-0B9A-47EB-B298-3219B3A11E25}" type="sibTrans" cxnId="{4AA24827-6B11-4AEF-85B7-97D441BA7EC8}">
      <dgm:prSet/>
      <dgm:spPr/>
      <dgm:t>
        <a:bodyPr/>
        <a:lstStyle/>
        <a:p>
          <a:endParaRPr lang="en-US" sz="2000" dirty="0"/>
        </a:p>
      </dgm:t>
    </dgm:pt>
    <dgm:pt modelId="{352BE159-15D1-4662-9B6E-455FD0542879}" type="pres">
      <dgm:prSet presAssocID="{543CA0D8-2ECD-4C40-A4A5-502AE3B75ED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39C9D7-183C-459E-8B1E-C53799671D30}" type="pres">
      <dgm:prSet presAssocID="{1575C1C3-6DC8-419E-9865-02D49D95E069}" presName="centerShape" presStyleLbl="node0" presStyleIdx="0" presStyleCnt="1"/>
      <dgm:spPr/>
      <dgm:t>
        <a:bodyPr/>
        <a:lstStyle/>
        <a:p>
          <a:endParaRPr lang="en-US"/>
        </a:p>
      </dgm:t>
    </dgm:pt>
    <dgm:pt modelId="{6CE3B26C-5654-47A4-93ED-BB78B9A24591}" type="pres">
      <dgm:prSet presAssocID="{9E26764A-2D78-443F-8700-463C69670F8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9FFEE-A667-4814-A389-E1C930ADEEC5}" type="pres">
      <dgm:prSet presAssocID="{9E26764A-2D78-443F-8700-463C69670F8F}" presName="dummy" presStyleCnt="0"/>
      <dgm:spPr/>
    </dgm:pt>
    <dgm:pt modelId="{AD5B5CA0-15FA-4F43-B213-AE02B96424E7}" type="pres">
      <dgm:prSet presAssocID="{C2034A16-C65C-4036-8049-BF65DB2ED46B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B5AA175-2827-4F7C-8816-853CE3D72306}" type="pres">
      <dgm:prSet presAssocID="{2FC71A32-2014-4C23-AAFC-7283A330761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F9E73-8586-4806-852C-07999208DEA7}" type="pres">
      <dgm:prSet presAssocID="{2FC71A32-2014-4C23-AAFC-7283A3307617}" presName="dummy" presStyleCnt="0"/>
      <dgm:spPr/>
    </dgm:pt>
    <dgm:pt modelId="{399EC16C-F5AE-42B3-97BF-E16310E65848}" type="pres">
      <dgm:prSet presAssocID="{C3D6BDE9-960B-4E07-971D-CDC2BDD7B97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719054C-221B-438C-9FDC-ACE9FF726D85}" type="pres">
      <dgm:prSet presAssocID="{65A9036B-491F-4297-B9D2-92B834A97C2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B39DA-A5CC-4B91-86F7-7AB3948C04CE}" type="pres">
      <dgm:prSet presAssocID="{65A9036B-491F-4297-B9D2-92B834A97C23}" presName="dummy" presStyleCnt="0"/>
      <dgm:spPr/>
    </dgm:pt>
    <dgm:pt modelId="{ED033422-8486-42CF-9521-388C6EFC9011}" type="pres">
      <dgm:prSet presAssocID="{F254A85A-C204-4B59-9A7C-6616BDD99FC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61173A25-F389-4171-B945-CC82A5AD8C62}" type="pres">
      <dgm:prSet presAssocID="{244525E6-5D25-46D3-AB6E-4D98585C14E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4AA53-BC1D-4D87-956A-8DDF2AF85CAF}" type="pres">
      <dgm:prSet presAssocID="{244525E6-5D25-46D3-AB6E-4D98585C14E9}" presName="dummy" presStyleCnt="0"/>
      <dgm:spPr/>
    </dgm:pt>
    <dgm:pt modelId="{E2ACC770-62F5-45E0-996A-67C65722597D}" type="pres">
      <dgm:prSet presAssocID="{BBE97770-0B9A-47EB-B298-3219B3A11E25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0056D21-E2C7-47E1-AC67-9C771AD326AA}" type="presOf" srcId="{BBE97770-0B9A-47EB-B298-3219B3A11E25}" destId="{E2ACC770-62F5-45E0-996A-67C65722597D}" srcOrd="0" destOrd="0" presId="urn:microsoft.com/office/officeart/2005/8/layout/radial6"/>
    <dgm:cxn modelId="{05351BEA-7A1D-4EE6-8717-A9E78741B6FA}" srcId="{1575C1C3-6DC8-419E-9865-02D49D95E069}" destId="{65A9036B-491F-4297-B9D2-92B834A97C23}" srcOrd="2" destOrd="0" parTransId="{011E769D-CD0B-4A80-9946-6FB0002E0AA6}" sibTransId="{F254A85A-C204-4B59-9A7C-6616BDD99FC1}"/>
    <dgm:cxn modelId="{A7C62D29-6CBB-4186-95B9-C5A0941D19D7}" type="presOf" srcId="{244525E6-5D25-46D3-AB6E-4D98585C14E9}" destId="{61173A25-F389-4171-B945-CC82A5AD8C62}" srcOrd="0" destOrd="0" presId="urn:microsoft.com/office/officeart/2005/8/layout/radial6"/>
    <dgm:cxn modelId="{43657700-2E3F-4C6F-B620-2352FFDADD40}" type="presOf" srcId="{543CA0D8-2ECD-4C40-A4A5-502AE3B75EDB}" destId="{352BE159-15D1-4662-9B6E-455FD0542879}" srcOrd="0" destOrd="0" presId="urn:microsoft.com/office/officeart/2005/8/layout/radial6"/>
    <dgm:cxn modelId="{07E9DFEA-EE84-45CB-BBFC-86E2CA0F2EA5}" type="presOf" srcId="{9E26764A-2D78-443F-8700-463C69670F8F}" destId="{6CE3B26C-5654-47A4-93ED-BB78B9A24591}" srcOrd="0" destOrd="0" presId="urn:microsoft.com/office/officeart/2005/8/layout/radial6"/>
    <dgm:cxn modelId="{56628BCF-7D1E-4D20-85BA-8F75849FE362}" srcId="{543CA0D8-2ECD-4C40-A4A5-502AE3B75EDB}" destId="{1575C1C3-6DC8-419E-9865-02D49D95E069}" srcOrd="0" destOrd="0" parTransId="{55933BD7-D01A-45CA-8AD1-73197498D36B}" sibTransId="{DBC1FDD9-6C74-437D-BF8A-CC0A430037E4}"/>
    <dgm:cxn modelId="{4AC2A44E-C0B9-4417-8DD6-26EF1F5B3F5E}" srcId="{1575C1C3-6DC8-419E-9865-02D49D95E069}" destId="{9E26764A-2D78-443F-8700-463C69670F8F}" srcOrd="0" destOrd="0" parTransId="{3B1F3561-DC58-445A-98DC-6F67144B7DDB}" sibTransId="{C2034A16-C65C-4036-8049-BF65DB2ED46B}"/>
    <dgm:cxn modelId="{8B639E15-0460-4C66-8645-5663D4AEFCF3}" type="presOf" srcId="{C3D6BDE9-960B-4E07-971D-CDC2BDD7B976}" destId="{399EC16C-F5AE-42B3-97BF-E16310E65848}" srcOrd="0" destOrd="0" presId="urn:microsoft.com/office/officeart/2005/8/layout/radial6"/>
    <dgm:cxn modelId="{4596A0FD-2ACB-4629-84AB-D74CA26B795D}" type="presOf" srcId="{1575C1C3-6DC8-419E-9865-02D49D95E069}" destId="{2039C9D7-183C-459E-8B1E-C53799671D30}" srcOrd="0" destOrd="0" presId="urn:microsoft.com/office/officeart/2005/8/layout/radial6"/>
    <dgm:cxn modelId="{09463F9E-2F3F-4410-B0EC-7BC83ABB9D5A}" srcId="{1575C1C3-6DC8-419E-9865-02D49D95E069}" destId="{2FC71A32-2014-4C23-AAFC-7283A3307617}" srcOrd="1" destOrd="0" parTransId="{330DBC22-B42D-4B33-A2C1-085A2922458A}" sibTransId="{C3D6BDE9-960B-4E07-971D-CDC2BDD7B976}"/>
    <dgm:cxn modelId="{4F6648B8-6C79-4157-A45B-C7227C93CAD3}" type="presOf" srcId="{2FC71A32-2014-4C23-AAFC-7283A3307617}" destId="{5B5AA175-2827-4F7C-8816-853CE3D72306}" srcOrd="0" destOrd="0" presId="urn:microsoft.com/office/officeart/2005/8/layout/radial6"/>
    <dgm:cxn modelId="{1A1F141C-E74F-4C93-BCF5-A96C12675761}" type="presOf" srcId="{C2034A16-C65C-4036-8049-BF65DB2ED46B}" destId="{AD5B5CA0-15FA-4F43-B213-AE02B96424E7}" srcOrd="0" destOrd="0" presId="urn:microsoft.com/office/officeart/2005/8/layout/radial6"/>
    <dgm:cxn modelId="{4AA24827-6B11-4AEF-85B7-97D441BA7EC8}" srcId="{1575C1C3-6DC8-419E-9865-02D49D95E069}" destId="{244525E6-5D25-46D3-AB6E-4D98585C14E9}" srcOrd="3" destOrd="0" parTransId="{7E5C06CD-44ED-47AA-B49F-34FBD1F2136E}" sibTransId="{BBE97770-0B9A-47EB-B298-3219B3A11E25}"/>
    <dgm:cxn modelId="{2D9A00FF-D5C6-4096-ADA4-54D784AA03B9}" type="presOf" srcId="{65A9036B-491F-4297-B9D2-92B834A97C23}" destId="{2719054C-221B-438C-9FDC-ACE9FF726D85}" srcOrd="0" destOrd="0" presId="urn:microsoft.com/office/officeart/2005/8/layout/radial6"/>
    <dgm:cxn modelId="{E461EA09-F8D1-400D-A479-43D50F86AE42}" type="presOf" srcId="{F254A85A-C204-4B59-9A7C-6616BDD99FC1}" destId="{ED033422-8486-42CF-9521-388C6EFC9011}" srcOrd="0" destOrd="0" presId="urn:microsoft.com/office/officeart/2005/8/layout/radial6"/>
    <dgm:cxn modelId="{2D3F60BF-7DB6-4CC2-8197-E33B80101F00}" type="presParOf" srcId="{352BE159-15D1-4662-9B6E-455FD0542879}" destId="{2039C9D7-183C-459E-8B1E-C53799671D30}" srcOrd="0" destOrd="0" presId="urn:microsoft.com/office/officeart/2005/8/layout/radial6"/>
    <dgm:cxn modelId="{9F7AB4C3-F6AD-42B5-A836-E64C39A287DA}" type="presParOf" srcId="{352BE159-15D1-4662-9B6E-455FD0542879}" destId="{6CE3B26C-5654-47A4-93ED-BB78B9A24591}" srcOrd="1" destOrd="0" presId="urn:microsoft.com/office/officeart/2005/8/layout/radial6"/>
    <dgm:cxn modelId="{262C7468-8F22-4C59-A3EB-E5034D1EC933}" type="presParOf" srcId="{352BE159-15D1-4662-9B6E-455FD0542879}" destId="{E769FFEE-A667-4814-A389-E1C930ADEEC5}" srcOrd="2" destOrd="0" presId="urn:microsoft.com/office/officeart/2005/8/layout/radial6"/>
    <dgm:cxn modelId="{AD2C8087-4BA0-4EB7-B92E-D051FA2DF2FD}" type="presParOf" srcId="{352BE159-15D1-4662-9B6E-455FD0542879}" destId="{AD5B5CA0-15FA-4F43-B213-AE02B96424E7}" srcOrd="3" destOrd="0" presId="urn:microsoft.com/office/officeart/2005/8/layout/radial6"/>
    <dgm:cxn modelId="{8F7746BF-B33F-4BE7-9962-53C95836DDF4}" type="presParOf" srcId="{352BE159-15D1-4662-9B6E-455FD0542879}" destId="{5B5AA175-2827-4F7C-8816-853CE3D72306}" srcOrd="4" destOrd="0" presId="urn:microsoft.com/office/officeart/2005/8/layout/radial6"/>
    <dgm:cxn modelId="{5989D654-6E89-4166-91F7-10A9B6155662}" type="presParOf" srcId="{352BE159-15D1-4662-9B6E-455FD0542879}" destId="{9F4F9E73-8586-4806-852C-07999208DEA7}" srcOrd="5" destOrd="0" presId="urn:microsoft.com/office/officeart/2005/8/layout/radial6"/>
    <dgm:cxn modelId="{2B1175B5-863C-4034-BAC6-1F914DDD68D7}" type="presParOf" srcId="{352BE159-15D1-4662-9B6E-455FD0542879}" destId="{399EC16C-F5AE-42B3-97BF-E16310E65848}" srcOrd="6" destOrd="0" presId="urn:microsoft.com/office/officeart/2005/8/layout/radial6"/>
    <dgm:cxn modelId="{C8E0F6C9-30B1-4ACA-AB12-D049B4D8D209}" type="presParOf" srcId="{352BE159-15D1-4662-9B6E-455FD0542879}" destId="{2719054C-221B-438C-9FDC-ACE9FF726D85}" srcOrd="7" destOrd="0" presId="urn:microsoft.com/office/officeart/2005/8/layout/radial6"/>
    <dgm:cxn modelId="{902D36BA-61B9-4CE2-A106-081D08B6F8B2}" type="presParOf" srcId="{352BE159-15D1-4662-9B6E-455FD0542879}" destId="{47BB39DA-A5CC-4B91-86F7-7AB3948C04CE}" srcOrd="8" destOrd="0" presId="urn:microsoft.com/office/officeart/2005/8/layout/radial6"/>
    <dgm:cxn modelId="{061A324B-6DF4-4314-B88A-CA08E5644F75}" type="presParOf" srcId="{352BE159-15D1-4662-9B6E-455FD0542879}" destId="{ED033422-8486-42CF-9521-388C6EFC9011}" srcOrd="9" destOrd="0" presId="urn:microsoft.com/office/officeart/2005/8/layout/radial6"/>
    <dgm:cxn modelId="{CAC4734B-6C31-44AF-9F1B-E7032597CCA8}" type="presParOf" srcId="{352BE159-15D1-4662-9B6E-455FD0542879}" destId="{61173A25-F389-4171-B945-CC82A5AD8C62}" srcOrd="10" destOrd="0" presId="urn:microsoft.com/office/officeart/2005/8/layout/radial6"/>
    <dgm:cxn modelId="{A5D374C8-0DEC-4BD3-9248-F795C7624F75}" type="presParOf" srcId="{352BE159-15D1-4662-9B6E-455FD0542879}" destId="{1B74AA53-BC1D-4D87-956A-8DDF2AF85CAF}" srcOrd="11" destOrd="0" presId="urn:microsoft.com/office/officeart/2005/8/layout/radial6"/>
    <dgm:cxn modelId="{4515E24B-2FEF-497B-B212-18DF50C172AD}" type="presParOf" srcId="{352BE159-15D1-4662-9B6E-455FD0542879}" destId="{E2ACC770-62F5-45E0-996A-67C65722597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638857-2575-42B2-9B35-32B6157E77EF}" type="doc">
      <dgm:prSet loTypeId="urn:microsoft.com/office/officeart/2005/8/layout/cycle3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48C53AD-A629-474F-BA22-D611F4B37BE6}">
      <dgm:prSet phldrT="[Text]"/>
      <dgm:spPr/>
      <dgm:t>
        <a:bodyPr/>
        <a:lstStyle/>
        <a:p>
          <a:r>
            <a:rPr lang="en-US" dirty="0" smtClean="0"/>
            <a:t>Stock In</a:t>
          </a:r>
          <a:endParaRPr lang="en-US" dirty="0"/>
        </a:p>
      </dgm:t>
    </dgm:pt>
    <dgm:pt modelId="{10DE382D-450D-484F-8F49-6904FCA97E1E}" type="parTrans" cxnId="{57BEF7B0-AB20-42FA-A480-4B304C9A8B30}">
      <dgm:prSet/>
      <dgm:spPr/>
      <dgm:t>
        <a:bodyPr/>
        <a:lstStyle/>
        <a:p>
          <a:endParaRPr lang="en-US"/>
        </a:p>
      </dgm:t>
    </dgm:pt>
    <dgm:pt modelId="{BC8C395F-6386-4206-B906-E8ADACCF2363}" type="sibTrans" cxnId="{57BEF7B0-AB20-42FA-A480-4B304C9A8B30}">
      <dgm:prSet/>
      <dgm:spPr/>
      <dgm:t>
        <a:bodyPr/>
        <a:lstStyle/>
        <a:p>
          <a:endParaRPr lang="en-US"/>
        </a:p>
      </dgm:t>
    </dgm:pt>
    <dgm:pt modelId="{CFAA083F-45D9-4A61-BA5F-E298A676DEA6}">
      <dgm:prSet phldrT="[Text]"/>
      <dgm:spPr/>
      <dgm:t>
        <a:bodyPr/>
        <a:lstStyle/>
        <a:p>
          <a:r>
            <a:rPr lang="en-US" dirty="0" smtClean="0"/>
            <a:t>1% to 30 % Review</a:t>
          </a:r>
          <a:endParaRPr lang="en-US" dirty="0"/>
        </a:p>
      </dgm:t>
    </dgm:pt>
    <dgm:pt modelId="{6BFD132C-7B6E-46D4-9F6C-D329DD24F6B5}" type="parTrans" cxnId="{C8EB950F-6367-48EF-A5FD-EC4F90910A06}">
      <dgm:prSet/>
      <dgm:spPr/>
      <dgm:t>
        <a:bodyPr/>
        <a:lstStyle/>
        <a:p>
          <a:endParaRPr lang="en-US"/>
        </a:p>
      </dgm:t>
    </dgm:pt>
    <dgm:pt modelId="{B0999F1C-FA70-424C-8F6E-9236780FDF4E}" type="sibTrans" cxnId="{C8EB950F-6367-48EF-A5FD-EC4F90910A06}">
      <dgm:prSet/>
      <dgm:spPr/>
      <dgm:t>
        <a:bodyPr/>
        <a:lstStyle/>
        <a:p>
          <a:endParaRPr lang="en-US"/>
        </a:p>
      </dgm:t>
    </dgm:pt>
    <dgm:pt modelId="{67E0C0E1-D1C0-4BE5-B77D-58E3233C7DA0}">
      <dgm:prSet phldrT="[Text]"/>
      <dgm:spPr/>
      <dgm:t>
        <a:bodyPr/>
        <a:lstStyle/>
        <a:p>
          <a:r>
            <a:rPr lang="en-US" dirty="0" smtClean="0"/>
            <a:t>50% ex. Review</a:t>
          </a:r>
        </a:p>
        <a:p>
          <a:r>
            <a:rPr lang="en-US" dirty="0" smtClean="0"/>
            <a:t>(VM Design Team)</a:t>
          </a:r>
          <a:endParaRPr lang="en-US" dirty="0"/>
        </a:p>
      </dgm:t>
    </dgm:pt>
    <dgm:pt modelId="{D0377E0E-BE55-47BE-9A84-999105E5E00F}" type="parTrans" cxnId="{AB496955-1FA5-4B75-9A72-6E3B36A89B39}">
      <dgm:prSet/>
      <dgm:spPr/>
      <dgm:t>
        <a:bodyPr/>
        <a:lstStyle/>
        <a:p>
          <a:endParaRPr lang="en-US"/>
        </a:p>
      </dgm:t>
    </dgm:pt>
    <dgm:pt modelId="{B02576DA-1035-4818-82E8-8BB76D451AF3}" type="sibTrans" cxnId="{AB496955-1FA5-4B75-9A72-6E3B36A89B39}">
      <dgm:prSet/>
      <dgm:spPr/>
      <dgm:t>
        <a:bodyPr/>
        <a:lstStyle/>
        <a:p>
          <a:endParaRPr lang="en-US"/>
        </a:p>
      </dgm:t>
    </dgm:pt>
    <dgm:pt modelId="{31A4AEC3-8A15-4EBE-A741-8D72B98C9B80}">
      <dgm:prSet phldrT="[Text]"/>
      <dgm:spPr/>
      <dgm:t>
        <a:bodyPr/>
        <a:lstStyle/>
        <a:p>
          <a:r>
            <a:rPr lang="en-US" dirty="0" smtClean="0"/>
            <a:t>Hot Selling Item</a:t>
          </a:r>
          <a:endParaRPr lang="en-US" dirty="0"/>
        </a:p>
      </dgm:t>
    </dgm:pt>
    <dgm:pt modelId="{4509D0D6-EC63-4CA6-9B9F-CEBB68D5F2C4}" type="parTrans" cxnId="{D08DE72A-74EB-4BE8-AEEE-C6C01771E7FD}">
      <dgm:prSet/>
      <dgm:spPr/>
      <dgm:t>
        <a:bodyPr/>
        <a:lstStyle/>
        <a:p>
          <a:endParaRPr lang="en-US"/>
        </a:p>
      </dgm:t>
    </dgm:pt>
    <dgm:pt modelId="{7C89E2C4-5BC8-4BC7-8241-0F9426ECA29A}" type="sibTrans" cxnId="{D08DE72A-74EB-4BE8-AEEE-C6C01771E7FD}">
      <dgm:prSet/>
      <dgm:spPr/>
      <dgm:t>
        <a:bodyPr/>
        <a:lstStyle/>
        <a:p>
          <a:endParaRPr lang="en-US"/>
        </a:p>
      </dgm:t>
    </dgm:pt>
    <dgm:pt modelId="{8112895F-F954-4D73-8CAE-A9247F652B57}">
      <dgm:prSet phldrT="[Text]"/>
      <dgm:spPr/>
      <dgm:t>
        <a:bodyPr/>
        <a:lstStyle/>
        <a:p>
          <a:r>
            <a:rPr lang="en-US" dirty="0" smtClean="0"/>
            <a:t>Display Review by VM &amp; Design Team</a:t>
          </a:r>
          <a:endParaRPr lang="en-US" dirty="0"/>
        </a:p>
      </dgm:t>
    </dgm:pt>
    <dgm:pt modelId="{2901ACA0-5B7F-4B27-AD22-C4EB45F2F7C8}" type="parTrans" cxnId="{54ED472B-4E54-4E27-A0E2-013C04094C3C}">
      <dgm:prSet/>
      <dgm:spPr/>
      <dgm:t>
        <a:bodyPr/>
        <a:lstStyle/>
        <a:p>
          <a:endParaRPr lang="en-US"/>
        </a:p>
      </dgm:t>
    </dgm:pt>
    <dgm:pt modelId="{5D286B47-173B-4AA6-9BB3-1A4038122F23}" type="sibTrans" cxnId="{54ED472B-4E54-4E27-A0E2-013C04094C3C}">
      <dgm:prSet/>
      <dgm:spPr/>
      <dgm:t>
        <a:bodyPr/>
        <a:lstStyle/>
        <a:p>
          <a:endParaRPr lang="en-US"/>
        </a:p>
      </dgm:t>
    </dgm:pt>
    <dgm:pt modelId="{C405C8ED-E132-49E5-8F17-3902CE824683}" type="pres">
      <dgm:prSet presAssocID="{6C638857-2575-42B2-9B35-32B6157E77E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4A6649-F13D-40DC-AD92-14EC3A5EC8B2}" type="pres">
      <dgm:prSet presAssocID="{6C638857-2575-42B2-9B35-32B6157E77EF}" presName="cycle" presStyleCnt="0"/>
      <dgm:spPr/>
    </dgm:pt>
    <dgm:pt modelId="{D80FA1FE-5329-4854-ACCD-E7FD545D77E5}" type="pres">
      <dgm:prSet presAssocID="{C48C53AD-A629-474F-BA22-D611F4B37BE6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3C6662-AD3E-4BA9-815E-9DF9027673A2}" type="pres">
      <dgm:prSet presAssocID="{BC8C395F-6386-4206-B906-E8ADACCF2363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E919593-8E5E-4853-8EA8-D04AF922D815}" type="pres">
      <dgm:prSet presAssocID="{CFAA083F-45D9-4A61-BA5F-E298A676DEA6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C0331-AF6A-414F-B170-84648A83C947}" type="pres">
      <dgm:prSet presAssocID="{8112895F-F954-4D73-8CAE-A9247F652B57}" presName="nodeFollowingNodes" presStyleLbl="node1" presStyleIdx="2" presStyleCnt="5" custRadScaleRad="109926" custRadScaleInc="-228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82FE1-9B7C-4365-8CAA-5ACD6A30F897}" type="pres">
      <dgm:prSet presAssocID="{67E0C0E1-D1C0-4BE5-B77D-58E3233C7DA0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E1A70-1400-4480-8FCC-48F846D85823}" type="pres">
      <dgm:prSet presAssocID="{31A4AEC3-8A15-4EBE-A741-8D72B98C9B80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EB950F-6367-48EF-A5FD-EC4F90910A06}" srcId="{6C638857-2575-42B2-9B35-32B6157E77EF}" destId="{CFAA083F-45D9-4A61-BA5F-E298A676DEA6}" srcOrd="1" destOrd="0" parTransId="{6BFD132C-7B6E-46D4-9F6C-D329DD24F6B5}" sibTransId="{B0999F1C-FA70-424C-8F6E-9236780FDF4E}"/>
    <dgm:cxn modelId="{AB496955-1FA5-4B75-9A72-6E3B36A89B39}" srcId="{6C638857-2575-42B2-9B35-32B6157E77EF}" destId="{67E0C0E1-D1C0-4BE5-B77D-58E3233C7DA0}" srcOrd="3" destOrd="0" parTransId="{D0377E0E-BE55-47BE-9A84-999105E5E00F}" sibTransId="{B02576DA-1035-4818-82E8-8BB76D451AF3}"/>
    <dgm:cxn modelId="{57BEF7B0-AB20-42FA-A480-4B304C9A8B30}" srcId="{6C638857-2575-42B2-9B35-32B6157E77EF}" destId="{C48C53AD-A629-474F-BA22-D611F4B37BE6}" srcOrd="0" destOrd="0" parTransId="{10DE382D-450D-484F-8F49-6904FCA97E1E}" sibTransId="{BC8C395F-6386-4206-B906-E8ADACCF2363}"/>
    <dgm:cxn modelId="{54ED472B-4E54-4E27-A0E2-013C04094C3C}" srcId="{6C638857-2575-42B2-9B35-32B6157E77EF}" destId="{8112895F-F954-4D73-8CAE-A9247F652B57}" srcOrd="2" destOrd="0" parTransId="{2901ACA0-5B7F-4B27-AD22-C4EB45F2F7C8}" sibTransId="{5D286B47-173B-4AA6-9BB3-1A4038122F23}"/>
    <dgm:cxn modelId="{A20758A0-1602-441B-A8A7-CD2DCFCDC21E}" type="presOf" srcId="{CFAA083F-45D9-4A61-BA5F-E298A676DEA6}" destId="{7E919593-8E5E-4853-8EA8-D04AF922D815}" srcOrd="0" destOrd="0" presId="urn:microsoft.com/office/officeart/2005/8/layout/cycle3"/>
    <dgm:cxn modelId="{8C021CF5-8ECB-4B48-8419-A36DBF007727}" type="presOf" srcId="{C48C53AD-A629-474F-BA22-D611F4B37BE6}" destId="{D80FA1FE-5329-4854-ACCD-E7FD545D77E5}" srcOrd="0" destOrd="0" presId="urn:microsoft.com/office/officeart/2005/8/layout/cycle3"/>
    <dgm:cxn modelId="{695C04F7-DC0A-4AF1-912B-5220827D8A85}" type="presOf" srcId="{67E0C0E1-D1C0-4BE5-B77D-58E3233C7DA0}" destId="{90A82FE1-9B7C-4365-8CAA-5ACD6A30F897}" srcOrd="0" destOrd="0" presId="urn:microsoft.com/office/officeart/2005/8/layout/cycle3"/>
    <dgm:cxn modelId="{4EAC8E4A-81FD-4CAC-8786-053B1E643472}" type="presOf" srcId="{31A4AEC3-8A15-4EBE-A741-8D72B98C9B80}" destId="{B5CE1A70-1400-4480-8FCC-48F846D85823}" srcOrd="0" destOrd="0" presId="urn:microsoft.com/office/officeart/2005/8/layout/cycle3"/>
    <dgm:cxn modelId="{D08DE72A-74EB-4BE8-AEEE-C6C01771E7FD}" srcId="{6C638857-2575-42B2-9B35-32B6157E77EF}" destId="{31A4AEC3-8A15-4EBE-A741-8D72B98C9B80}" srcOrd="4" destOrd="0" parTransId="{4509D0D6-EC63-4CA6-9B9F-CEBB68D5F2C4}" sibTransId="{7C89E2C4-5BC8-4BC7-8241-0F9426ECA29A}"/>
    <dgm:cxn modelId="{E9DCD493-F404-4622-8A2A-25E8CC68A2D1}" type="presOf" srcId="{6C638857-2575-42B2-9B35-32B6157E77EF}" destId="{C405C8ED-E132-49E5-8F17-3902CE824683}" srcOrd="0" destOrd="0" presId="urn:microsoft.com/office/officeart/2005/8/layout/cycle3"/>
    <dgm:cxn modelId="{8CCE0FBF-CCC4-4347-BC9C-DC1F3E09E9DE}" type="presOf" srcId="{BC8C395F-6386-4206-B906-E8ADACCF2363}" destId="{E73C6662-AD3E-4BA9-815E-9DF9027673A2}" srcOrd="0" destOrd="0" presId="urn:microsoft.com/office/officeart/2005/8/layout/cycle3"/>
    <dgm:cxn modelId="{EAB16676-D773-4BC1-AAD9-FE6370A5966D}" type="presOf" srcId="{8112895F-F954-4D73-8CAE-A9247F652B57}" destId="{C1EC0331-AF6A-414F-B170-84648A83C947}" srcOrd="0" destOrd="0" presId="urn:microsoft.com/office/officeart/2005/8/layout/cycle3"/>
    <dgm:cxn modelId="{F3447C23-F28F-491F-8B52-1704E7025BF4}" type="presParOf" srcId="{C405C8ED-E132-49E5-8F17-3902CE824683}" destId="{F44A6649-F13D-40DC-AD92-14EC3A5EC8B2}" srcOrd="0" destOrd="0" presId="urn:microsoft.com/office/officeart/2005/8/layout/cycle3"/>
    <dgm:cxn modelId="{2C421CEE-A545-4499-AFE8-47B535AA8BEE}" type="presParOf" srcId="{F44A6649-F13D-40DC-AD92-14EC3A5EC8B2}" destId="{D80FA1FE-5329-4854-ACCD-E7FD545D77E5}" srcOrd="0" destOrd="0" presId="urn:microsoft.com/office/officeart/2005/8/layout/cycle3"/>
    <dgm:cxn modelId="{7A14808B-A5D9-40AB-8FA5-7FDE958EFBC9}" type="presParOf" srcId="{F44A6649-F13D-40DC-AD92-14EC3A5EC8B2}" destId="{E73C6662-AD3E-4BA9-815E-9DF9027673A2}" srcOrd="1" destOrd="0" presId="urn:microsoft.com/office/officeart/2005/8/layout/cycle3"/>
    <dgm:cxn modelId="{F1104D95-05DF-407D-9B68-B05F12F41484}" type="presParOf" srcId="{F44A6649-F13D-40DC-AD92-14EC3A5EC8B2}" destId="{7E919593-8E5E-4853-8EA8-D04AF922D815}" srcOrd="2" destOrd="0" presId="urn:microsoft.com/office/officeart/2005/8/layout/cycle3"/>
    <dgm:cxn modelId="{096026E3-E6CF-432A-A2AC-AF0FDD18D6D0}" type="presParOf" srcId="{F44A6649-F13D-40DC-AD92-14EC3A5EC8B2}" destId="{C1EC0331-AF6A-414F-B170-84648A83C947}" srcOrd="3" destOrd="0" presId="urn:microsoft.com/office/officeart/2005/8/layout/cycle3"/>
    <dgm:cxn modelId="{8161F305-6911-435D-9013-2C6978658589}" type="presParOf" srcId="{F44A6649-F13D-40DC-AD92-14EC3A5EC8B2}" destId="{90A82FE1-9B7C-4365-8CAA-5ACD6A30F897}" srcOrd="4" destOrd="0" presId="urn:microsoft.com/office/officeart/2005/8/layout/cycle3"/>
    <dgm:cxn modelId="{E7133D19-123E-4371-A7AD-87568F317F62}" type="presParOf" srcId="{F44A6649-F13D-40DC-AD92-14EC3A5EC8B2}" destId="{B5CE1A70-1400-4480-8FCC-48F846D8582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0A9BFB2-E228-49E8-83EB-563F41F649B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465A230F-1A9C-4857-8FEC-37AB49BFE837}">
      <dgm:prSet phldrT="[Text]" custT="1"/>
      <dgm:spPr/>
      <dgm:t>
        <a:bodyPr/>
        <a:lstStyle/>
        <a:p>
          <a:r>
            <a:rPr lang="en-US" sz="1800" dirty="0" smtClean="0"/>
            <a:t>Positive</a:t>
          </a:r>
          <a:r>
            <a:rPr lang="en-US" sz="1200" dirty="0" smtClean="0"/>
            <a:t> </a:t>
          </a:r>
          <a:r>
            <a:rPr lang="en-US" sz="1800" dirty="0" smtClean="0"/>
            <a:t>Impact</a:t>
          </a:r>
        </a:p>
      </dgm:t>
    </dgm:pt>
    <dgm:pt modelId="{A255ADB5-BFE8-4710-B91F-2658E963EFCA}" type="sibTrans" cxnId="{65681591-238D-4EA6-80A8-FFA0FFAEF0E9}">
      <dgm:prSet/>
      <dgm:spPr/>
      <dgm:t>
        <a:bodyPr/>
        <a:lstStyle/>
        <a:p>
          <a:endParaRPr lang="en-US"/>
        </a:p>
      </dgm:t>
    </dgm:pt>
    <dgm:pt modelId="{A7C319CF-9A82-4F58-AD82-7B9AD197B4C7}" type="parTrans" cxnId="{65681591-238D-4EA6-80A8-FFA0FFAEF0E9}">
      <dgm:prSet/>
      <dgm:spPr/>
      <dgm:t>
        <a:bodyPr/>
        <a:lstStyle/>
        <a:p>
          <a:endParaRPr lang="en-US"/>
        </a:p>
      </dgm:t>
    </dgm:pt>
    <dgm:pt modelId="{64ADAC9D-6A36-4914-8940-939DB994E164}" type="pres">
      <dgm:prSet presAssocID="{20A9BFB2-E228-49E8-83EB-563F41F649B1}" presName="arrowDiagram" presStyleCnt="0">
        <dgm:presLayoutVars>
          <dgm:chMax val="5"/>
          <dgm:dir/>
          <dgm:resizeHandles val="exact"/>
        </dgm:presLayoutVars>
      </dgm:prSet>
      <dgm:spPr/>
    </dgm:pt>
    <dgm:pt modelId="{2EF391DF-B147-41A2-9249-E85267BB8BAD}" type="pres">
      <dgm:prSet presAssocID="{20A9BFB2-E228-49E8-83EB-563F41F649B1}" presName="arrow" presStyleLbl="bgShp" presStyleIdx="0" presStyleCnt="1" custLinFactNeighborX="72249" custLinFactNeighborY="-43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D20E803-FBA5-499C-88CC-70890625E88C}" type="pres">
      <dgm:prSet presAssocID="{20A9BFB2-E228-49E8-83EB-563F41F649B1}" presName="arrowDiagram1" presStyleCnt="0">
        <dgm:presLayoutVars>
          <dgm:bulletEnabled val="1"/>
        </dgm:presLayoutVars>
      </dgm:prSet>
      <dgm:spPr/>
    </dgm:pt>
    <dgm:pt modelId="{16916420-627E-48C3-B517-93BB69649FAF}" type="pres">
      <dgm:prSet presAssocID="{465A230F-1A9C-4857-8FEC-37AB49BFE837}" presName="bullet1" presStyleLbl="node1" presStyleIdx="0" presStyleCnt="1"/>
      <dgm:spPr>
        <a:noFill/>
      </dgm:spPr>
    </dgm:pt>
    <dgm:pt modelId="{87DA9056-6B04-4F4F-8F8A-435162B8270B}" type="pres">
      <dgm:prSet presAssocID="{465A230F-1A9C-4857-8FEC-37AB49BFE837}" presName="textBox1" presStyleLbl="revTx" presStyleIdx="0" presStyleCnt="1" custScaleX="181182" custScaleY="100491" custLinFactNeighborX="-8917" custLinFactNeighborY="15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0BFB15-0676-4AF0-9BF0-B17AB5F66336}" type="presOf" srcId="{465A230F-1A9C-4857-8FEC-37AB49BFE837}" destId="{87DA9056-6B04-4F4F-8F8A-435162B8270B}" srcOrd="0" destOrd="0" presId="urn:microsoft.com/office/officeart/2005/8/layout/arrow2"/>
    <dgm:cxn modelId="{51BA0797-85A2-4FA8-808F-331B393C9907}" type="presOf" srcId="{20A9BFB2-E228-49E8-83EB-563F41F649B1}" destId="{64ADAC9D-6A36-4914-8940-939DB994E164}" srcOrd="0" destOrd="0" presId="urn:microsoft.com/office/officeart/2005/8/layout/arrow2"/>
    <dgm:cxn modelId="{65681591-238D-4EA6-80A8-FFA0FFAEF0E9}" srcId="{20A9BFB2-E228-49E8-83EB-563F41F649B1}" destId="{465A230F-1A9C-4857-8FEC-37AB49BFE837}" srcOrd="0" destOrd="0" parTransId="{A7C319CF-9A82-4F58-AD82-7B9AD197B4C7}" sibTransId="{A255ADB5-BFE8-4710-B91F-2658E963EFCA}"/>
    <dgm:cxn modelId="{95645E17-FBAB-4258-B63D-5BD2391BB712}" type="presParOf" srcId="{64ADAC9D-6A36-4914-8940-939DB994E164}" destId="{2EF391DF-B147-41A2-9249-E85267BB8BAD}" srcOrd="0" destOrd="0" presId="urn:microsoft.com/office/officeart/2005/8/layout/arrow2"/>
    <dgm:cxn modelId="{5BB5019B-F575-4916-80EE-9EC26BF31FCA}" type="presParOf" srcId="{64ADAC9D-6A36-4914-8940-939DB994E164}" destId="{8D20E803-FBA5-499C-88CC-70890625E88C}" srcOrd="1" destOrd="0" presId="urn:microsoft.com/office/officeart/2005/8/layout/arrow2"/>
    <dgm:cxn modelId="{B62F0080-96C7-46E7-AB08-0C5187DB7FC5}" type="presParOf" srcId="{8D20E803-FBA5-499C-88CC-70890625E88C}" destId="{16916420-627E-48C3-B517-93BB69649FAF}" srcOrd="0" destOrd="0" presId="urn:microsoft.com/office/officeart/2005/8/layout/arrow2"/>
    <dgm:cxn modelId="{5CAB2E79-7A52-4B15-B178-7C98280C59A3}" type="presParOf" srcId="{8D20E803-FBA5-499C-88CC-70890625E88C}" destId="{87DA9056-6B04-4F4F-8F8A-435162B8270B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820C7-1ADD-49E4-9ED8-5A8E0F79BCB0}">
      <dsp:nvSpPr>
        <dsp:cNvPr id="0" name=""/>
        <dsp:cNvSpPr/>
      </dsp:nvSpPr>
      <dsp:spPr>
        <a:xfrm>
          <a:off x="337697" y="0"/>
          <a:ext cx="8826413" cy="5579165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5856" tIns="625856" rIns="625856" bIns="625856" numCol="1" spcCol="1270" anchor="ctr" anchorCtr="0">
          <a:noAutofit/>
        </a:bodyPr>
        <a:lstStyle/>
        <a:p>
          <a:pPr lvl="0" algn="ctr" defTabSz="3911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800" b="1" kern="12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IRC</a:t>
          </a:r>
          <a:endParaRPr lang="en-US" sz="8800" b="1" kern="1200" dirty="0">
            <a:solidFill>
              <a:schemeClr val="accent4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7697" y="0"/>
        <a:ext cx="8826413" cy="1673749"/>
      </dsp:txXfrm>
    </dsp:sp>
    <dsp:sp modelId="{29911475-C350-4A76-8090-22C3D18F2A20}">
      <dsp:nvSpPr>
        <dsp:cNvPr id="0" name=""/>
        <dsp:cNvSpPr/>
      </dsp:nvSpPr>
      <dsp:spPr>
        <a:xfrm>
          <a:off x="1073231" y="1676037"/>
          <a:ext cx="7355344" cy="36776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3200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200" b="1" kern="1200" dirty="0" smtClean="0">
              <a:solidFill>
                <a:schemeClr val="accent4">
                  <a:lumMod val="40000"/>
                  <a:lumOff val="60000"/>
                </a:schemeClr>
              </a:solidFill>
              <a:latin typeface="Bahnschrift Condensed" panose="020B0502040204020203" pitchFamily="34" charset="0"/>
            </a:rPr>
            <a:t>Inventory Review Cycle</a:t>
          </a:r>
          <a:endParaRPr lang="en-US" sz="7200" b="1" kern="1200" dirty="0">
            <a:solidFill>
              <a:schemeClr val="accent4">
                <a:lumMod val="40000"/>
                <a:lumOff val="60000"/>
              </a:schemeClr>
            </a:solidFill>
            <a:latin typeface="Bahnschrift Condensed" panose="020B0502040204020203" pitchFamily="34" charset="0"/>
          </a:endParaRPr>
        </a:p>
      </dsp:txBody>
      <dsp:txXfrm>
        <a:off x="1180946" y="1783752"/>
        <a:ext cx="7139914" cy="34622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391DF-B147-41A2-9249-E85267BB8BAD}">
      <dsp:nvSpPr>
        <dsp:cNvPr id="0" name=""/>
        <dsp:cNvSpPr/>
      </dsp:nvSpPr>
      <dsp:spPr>
        <a:xfrm flipH="1">
          <a:off x="0" y="0"/>
          <a:ext cx="1756449" cy="1097780"/>
        </a:xfrm>
        <a:prstGeom prst="swooshArrow">
          <a:avLst>
            <a:gd name="adj1" fmla="val 25000"/>
            <a:gd name="adj2" fmla="val 25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16420-627E-48C3-B517-93BB69649FAF}">
      <dsp:nvSpPr>
        <dsp:cNvPr id="0" name=""/>
        <dsp:cNvSpPr/>
      </dsp:nvSpPr>
      <dsp:spPr>
        <a:xfrm flipV="1">
          <a:off x="1050947" y="843392"/>
          <a:ext cx="344170" cy="447996"/>
        </a:xfrm>
        <a:prstGeom prst="ellips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A9056-6B04-4F4F-8F8A-435162B8270B}">
      <dsp:nvSpPr>
        <dsp:cNvPr id="0" name=""/>
        <dsp:cNvSpPr/>
      </dsp:nvSpPr>
      <dsp:spPr>
        <a:xfrm>
          <a:off x="0" y="702936"/>
          <a:ext cx="1032496" cy="588453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8872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Negative</a:t>
          </a:r>
          <a:r>
            <a:rPr lang="en-US" sz="1200" kern="1200" dirty="0" smtClean="0"/>
            <a:t> </a:t>
          </a:r>
          <a:r>
            <a:rPr lang="en-US" sz="1800" kern="1200" dirty="0" smtClean="0"/>
            <a:t>Impact</a:t>
          </a:r>
          <a:endParaRPr lang="en-US" sz="1200" kern="1200" dirty="0" smtClean="0"/>
        </a:p>
      </dsp:txBody>
      <dsp:txXfrm>
        <a:off x="28726" y="731662"/>
        <a:ext cx="975044" cy="5310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DE600-1434-4F0E-910B-892F4160C09F}">
      <dsp:nvSpPr>
        <dsp:cNvPr id="0" name=""/>
        <dsp:cNvSpPr/>
      </dsp:nvSpPr>
      <dsp:spPr>
        <a:xfrm>
          <a:off x="0" y="3159"/>
          <a:ext cx="1117243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6BE8A8-CDF1-4A00-A5EB-53C286969134}">
      <dsp:nvSpPr>
        <dsp:cNvPr id="0" name=""/>
        <dsp:cNvSpPr/>
      </dsp:nvSpPr>
      <dsp:spPr>
        <a:xfrm>
          <a:off x="0" y="3159"/>
          <a:ext cx="2234486" cy="6463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Modus Operandi</a:t>
          </a:r>
          <a:endParaRPr lang="en-US" sz="4000" kern="1200" dirty="0"/>
        </a:p>
      </dsp:txBody>
      <dsp:txXfrm>
        <a:off x="0" y="3159"/>
        <a:ext cx="2234486" cy="6463465"/>
      </dsp:txXfrm>
    </dsp:sp>
    <dsp:sp modelId="{F81FB3C5-67C8-44F1-ADE4-E6C6D937BC83}">
      <dsp:nvSpPr>
        <dsp:cNvPr id="0" name=""/>
        <dsp:cNvSpPr/>
      </dsp:nvSpPr>
      <dsp:spPr>
        <a:xfrm>
          <a:off x="2402073" y="41385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Physically review of inventory items by branch manager at the time of inward.</a:t>
          </a:r>
          <a:endParaRPr lang="en-US" sz="1600" kern="1200"/>
        </a:p>
      </dsp:txBody>
      <dsp:txXfrm>
        <a:off x="2402073" y="41385"/>
        <a:ext cx="8770360" cy="764538"/>
      </dsp:txXfrm>
    </dsp:sp>
    <dsp:sp modelId="{4E302677-A82B-4C42-96AB-CC5034C26903}">
      <dsp:nvSpPr>
        <dsp:cNvPr id="0" name=""/>
        <dsp:cNvSpPr/>
      </dsp:nvSpPr>
      <dsp:spPr>
        <a:xfrm>
          <a:off x="2234486" y="805924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0F3166A2-B53F-4722-B341-F896C34CEC01}">
      <dsp:nvSpPr>
        <dsp:cNvPr id="0" name=""/>
        <dsp:cNvSpPr/>
      </dsp:nvSpPr>
      <dsp:spPr>
        <a:xfrm>
          <a:off x="2402073" y="844151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15days 2</a:t>
          </a:r>
          <a:r>
            <a:rPr lang="en-US" sz="1600" kern="1200" baseline="30000" smtClean="0"/>
            <a:t>nd</a:t>
          </a:r>
          <a:r>
            <a:rPr lang="en-US" sz="1600" kern="1200" smtClean="0"/>
            <a:t> review for those inventory items completed 30% of expiry duration.</a:t>
          </a:r>
          <a:endParaRPr lang="en-US" sz="1600" kern="1200"/>
        </a:p>
      </dsp:txBody>
      <dsp:txXfrm>
        <a:off x="2402073" y="844151"/>
        <a:ext cx="8770360" cy="764538"/>
      </dsp:txXfrm>
    </dsp:sp>
    <dsp:sp modelId="{A41D0A95-8150-44EE-88FD-7FC1936FD61D}">
      <dsp:nvSpPr>
        <dsp:cNvPr id="0" name=""/>
        <dsp:cNvSpPr/>
      </dsp:nvSpPr>
      <dsp:spPr>
        <a:xfrm>
          <a:off x="2234486" y="1608689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4F5A92ED-F765-4013-859E-ED5A98C66DEE}">
      <dsp:nvSpPr>
        <dsp:cNvPr id="0" name=""/>
        <dsp:cNvSpPr/>
      </dsp:nvSpPr>
      <dsp:spPr>
        <a:xfrm>
          <a:off x="2402073" y="1646916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After 30% expiry days - VM Team will relook &amp; accordingly make the changes in display.</a:t>
          </a:r>
          <a:endParaRPr lang="en-US" sz="1600" kern="1200"/>
        </a:p>
      </dsp:txBody>
      <dsp:txXfrm>
        <a:off x="2402073" y="1646916"/>
        <a:ext cx="8770360" cy="764538"/>
      </dsp:txXfrm>
    </dsp:sp>
    <dsp:sp modelId="{71B708FA-E0F3-456D-B6A2-063CAEEF362A}">
      <dsp:nvSpPr>
        <dsp:cNvPr id="0" name=""/>
        <dsp:cNvSpPr/>
      </dsp:nvSpPr>
      <dsp:spPr>
        <a:xfrm>
          <a:off x="2234486" y="2411454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D44DA43-AD65-4845-B8D8-21D1D430B49C}">
      <dsp:nvSpPr>
        <dsp:cNvPr id="0" name=""/>
        <dsp:cNvSpPr/>
      </dsp:nvSpPr>
      <dsp:spPr>
        <a:xfrm>
          <a:off x="2402073" y="2449681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After review of 30% expiry days stock, branch will communicate list of items to inventory team. Inventory team will review the list &amp;  check the possibility for the branch transfer/ if required done small repair or fine-tuning of the items.</a:t>
          </a:r>
          <a:endParaRPr lang="en-US" sz="1600" kern="1200"/>
        </a:p>
      </dsp:txBody>
      <dsp:txXfrm>
        <a:off x="2402073" y="2449681"/>
        <a:ext cx="8770360" cy="764538"/>
      </dsp:txXfrm>
    </dsp:sp>
    <dsp:sp modelId="{98F714F4-6FEF-43FC-9AD8-B91A1A08B5E6}">
      <dsp:nvSpPr>
        <dsp:cNvPr id="0" name=""/>
        <dsp:cNvSpPr/>
      </dsp:nvSpPr>
      <dsp:spPr>
        <a:xfrm>
          <a:off x="2234486" y="3214220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6E7AC0E8-84BB-4F5B-9936-369B198CC364}">
      <dsp:nvSpPr>
        <dsp:cNvPr id="0" name=""/>
        <dsp:cNvSpPr/>
      </dsp:nvSpPr>
      <dsp:spPr>
        <a:xfrm>
          <a:off x="2402073" y="3252447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During 30% to 50% phase; items verify by design team &amp; critically review with branch. Accordingly they will communicate their findings / observation to inventory team.</a:t>
          </a:r>
          <a:endParaRPr lang="en-US" sz="1600" kern="1200"/>
        </a:p>
      </dsp:txBody>
      <dsp:txXfrm>
        <a:off x="2402073" y="3252447"/>
        <a:ext cx="8770360" cy="764538"/>
      </dsp:txXfrm>
    </dsp:sp>
    <dsp:sp modelId="{F099CD09-5F49-4A97-9DA6-A1BF8EF37ADD}">
      <dsp:nvSpPr>
        <dsp:cNvPr id="0" name=""/>
        <dsp:cNvSpPr/>
      </dsp:nvSpPr>
      <dsp:spPr>
        <a:xfrm>
          <a:off x="2234486" y="4016985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87315A2-BFC8-4D1B-BED0-FBCEACCA5A54}">
      <dsp:nvSpPr>
        <dsp:cNvPr id="0" name=""/>
        <dsp:cNvSpPr/>
      </dsp:nvSpPr>
      <dsp:spPr>
        <a:xfrm>
          <a:off x="2402073" y="4055212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Before 50% review phase – We will introduce special schemes or offers.</a:t>
          </a:r>
          <a:endParaRPr lang="en-US" sz="1600" kern="1200"/>
        </a:p>
      </dsp:txBody>
      <dsp:txXfrm>
        <a:off x="2402073" y="4055212"/>
        <a:ext cx="8770360" cy="764538"/>
      </dsp:txXfrm>
    </dsp:sp>
    <dsp:sp modelId="{8A298AFC-9732-4D99-8449-85C43E27F86D}">
      <dsp:nvSpPr>
        <dsp:cNvPr id="0" name=""/>
        <dsp:cNvSpPr/>
      </dsp:nvSpPr>
      <dsp:spPr>
        <a:xfrm>
          <a:off x="2234486" y="4819750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CA04E1AF-6C5C-46F8-801B-826387BD5489}">
      <dsp:nvSpPr>
        <dsp:cNvPr id="0" name=""/>
        <dsp:cNvSpPr/>
      </dsp:nvSpPr>
      <dsp:spPr>
        <a:xfrm>
          <a:off x="2402073" y="4857977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Fully expired ornaments again reviewed by design &amp; inventory team for disposal.</a:t>
          </a:r>
          <a:endParaRPr lang="en-US" sz="1600" kern="1200"/>
        </a:p>
      </dsp:txBody>
      <dsp:txXfrm>
        <a:off x="2402073" y="4857977"/>
        <a:ext cx="8770360" cy="764538"/>
      </dsp:txXfrm>
    </dsp:sp>
    <dsp:sp modelId="{F450EFCA-BF9F-4204-AC40-6BFFCF38816C}">
      <dsp:nvSpPr>
        <dsp:cNvPr id="0" name=""/>
        <dsp:cNvSpPr/>
      </dsp:nvSpPr>
      <dsp:spPr>
        <a:xfrm>
          <a:off x="2234486" y="5622516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A47A09D-C965-4966-B84D-D151A423398F}">
      <dsp:nvSpPr>
        <dsp:cNvPr id="0" name=""/>
        <dsp:cNvSpPr/>
      </dsp:nvSpPr>
      <dsp:spPr>
        <a:xfrm>
          <a:off x="2402073" y="5660743"/>
          <a:ext cx="8770360" cy="764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Overall process observation and review audit by audit team.</a:t>
          </a:r>
          <a:endParaRPr lang="en-US" sz="1600" kern="1200" dirty="0"/>
        </a:p>
      </dsp:txBody>
      <dsp:txXfrm>
        <a:off x="2402073" y="5660743"/>
        <a:ext cx="8770360" cy="764538"/>
      </dsp:txXfrm>
    </dsp:sp>
    <dsp:sp modelId="{74E440DA-D196-428A-8F52-B041FE039857}">
      <dsp:nvSpPr>
        <dsp:cNvPr id="0" name=""/>
        <dsp:cNvSpPr/>
      </dsp:nvSpPr>
      <dsp:spPr>
        <a:xfrm>
          <a:off x="2234486" y="6425281"/>
          <a:ext cx="8937947" cy="0"/>
        </a:xfrm>
        <a:prstGeom prst="line">
          <a:avLst/>
        </a:prstGeom>
        <a:noFill/>
        <a:ln w="63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1C860-1BAE-4180-92BB-898C60984755}">
      <dsp:nvSpPr>
        <dsp:cNvPr id="0" name=""/>
        <dsp:cNvSpPr/>
      </dsp:nvSpPr>
      <dsp:spPr>
        <a:xfrm rot="10800000">
          <a:off x="1846341" y="5305"/>
          <a:ext cx="6459706" cy="877091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677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Awareness of financial impact</a:t>
          </a:r>
          <a:endParaRPr lang="en-US" sz="2400" kern="1200" dirty="0"/>
        </a:p>
      </dsp:txBody>
      <dsp:txXfrm rot="10800000">
        <a:off x="2065614" y="5305"/>
        <a:ext cx="6240433" cy="877091"/>
      </dsp:txXfrm>
    </dsp:sp>
    <dsp:sp modelId="{10B6078A-5B53-49DF-9316-AD3D1F4E797E}">
      <dsp:nvSpPr>
        <dsp:cNvPr id="0" name=""/>
        <dsp:cNvSpPr/>
      </dsp:nvSpPr>
      <dsp:spPr>
        <a:xfrm>
          <a:off x="1407795" y="5305"/>
          <a:ext cx="877091" cy="877091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992E2EE-DF54-4C82-BF5C-EFBFF7015515}">
      <dsp:nvSpPr>
        <dsp:cNvPr id="0" name=""/>
        <dsp:cNvSpPr/>
      </dsp:nvSpPr>
      <dsp:spPr>
        <a:xfrm rot="10800000">
          <a:off x="1846341" y="1144216"/>
          <a:ext cx="6459706" cy="877091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677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Fixing Inventory Disposal Policy.</a:t>
          </a:r>
          <a:endParaRPr lang="en-US" sz="2400" kern="1200" dirty="0"/>
        </a:p>
      </dsp:txBody>
      <dsp:txXfrm rot="10800000">
        <a:off x="2065614" y="1144216"/>
        <a:ext cx="6240433" cy="877091"/>
      </dsp:txXfrm>
    </dsp:sp>
    <dsp:sp modelId="{B9C1448F-2F14-4293-A16D-BF28B62E5CA6}">
      <dsp:nvSpPr>
        <dsp:cNvPr id="0" name=""/>
        <dsp:cNvSpPr/>
      </dsp:nvSpPr>
      <dsp:spPr>
        <a:xfrm>
          <a:off x="1407795" y="1144216"/>
          <a:ext cx="877091" cy="877091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0C37284-7890-436B-92BA-0471FA951482}">
      <dsp:nvSpPr>
        <dsp:cNvPr id="0" name=""/>
        <dsp:cNvSpPr/>
      </dsp:nvSpPr>
      <dsp:spPr>
        <a:xfrm rot="10800000">
          <a:off x="1846341" y="2283126"/>
          <a:ext cx="6459706" cy="877091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677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Every Item must be Sold.</a:t>
          </a:r>
          <a:endParaRPr lang="en-US" sz="2400" kern="1200" dirty="0"/>
        </a:p>
      </dsp:txBody>
      <dsp:txXfrm rot="10800000">
        <a:off x="2065614" y="2283126"/>
        <a:ext cx="6240433" cy="877091"/>
      </dsp:txXfrm>
    </dsp:sp>
    <dsp:sp modelId="{DAB19BA6-0004-4D5F-A8DC-8B726612DD84}">
      <dsp:nvSpPr>
        <dsp:cNvPr id="0" name=""/>
        <dsp:cNvSpPr/>
      </dsp:nvSpPr>
      <dsp:spPr>
        <a:xfrm>
          <a:off x="1407795" y="2283126"/>
          <a:ext cx="877091" cy="87709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1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0F771E4-E371-4A63-8428-9EA4BE114A07}">
      <dsp:nvSpPr>
        <dsp:cNvPr id="0" name=""/>
        <dsp:cNvSpPr/>
      </dsp:nvSpPr>
      <dsp:spPr>
        <a:xfrm rot="10800000">
          <a:off x="1846341" y="3422036"/>
          <a:ext cx="6459706" cy="877091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677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Maximizing Rotation.</a:t>
          </a:r>
          <a:endParaRPr lang="en-US" sz="2400" kern="1200" dirty="0"/>
        </a:p>
      </dsp:txBody>
      <dsp:txXfrm rot="10800000">
        <a:off x="2065614" y="3422036"/>
        <a:ext cx="6240433" cy="877091"/>
      </dsp:txXfrm>
    </dsp:sp>
    <dsp:sp modelId="{9540D9F5-A0E3-4C34-9484-E6D0783AA1DB}">
      <dsp:nvSpPr>
        <dsp:cNvPr id="0" name=""/>
        <dsp:cNvSpPr/>
      </dsp:nvSpPr>
      <dsp:spPr>
        <a:xfrm>
          <a:off x="1407795" y="3422036"/>
          <a:ext cx="877091" cy="87709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C510238-1968-4F6E-AEC5-55A3093A3270}">
      <dsp:nvSpPr>
        <dsp:cNvPr id="0" name=""/>
        <dsp:cNvSpPr/>
      </dsp:nvSpPr>
      <dsp:spPr>
        <a:xfrm rot="10800000">
          <a:off x="1846341" y="4560946"/>
          <a:ext cx="6459706" cy="877091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677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Critical Findings.</a:t>
          </a:r>
          <a:endParaRPr lang="en-US" sz="2400" kern="1200" dirty="0"/>
        </a:p>
      </dsp:txBody>
      <dsp:txXfrm rot="10800000">
        <a:off x="2065614" y="4560946"/>
        <a:ext cx="6240433" cy="877091"/>
      </dsp:txXfrm>
    </dsp:sp>
    <dsp:sp modelId="{F82D629B-7CBB-4603-A5AC-641FA42FF52F}">
      <dsp:nvSpPr>
        <dsp:cNvPr id="0" name=""/>
        <dsp:cNvSpPr/>
      </dsp:nvSpPr>
      <dsp:spPr>
        <a:xfrm>
          <a:off x="1407795" y="4560946"/>
          <a:ext cx="877091" cy="877091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13A8A33-D9BB-40F6-BB60-1F2245116D32}">
      <dsp:nvSpPr>
        <dsp:cNvPr id="0" name=""/>
        <dsp:cNvSpPr/>
      </dsp:nvSpPr>
      <dsp:spPr>
        <a:xfrm rot="10800000">
          <a:off x="1846341" y="5699857"/>
          <a:ext cx="6459706" cy="877091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6773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Synchronize &amp; Integrate the reviews of the dept. leads to product development &amp; minimizing inventory level.</a:t>
          </a:r>
          <a:endParaRPr lang="en-US" sz="2000" kern="1200" dirty="0"/>
        </a:p>
      </dsp:txBody>
      <dsp:txXfrm rot="10800000">
        <a:off x="2065614" y="5699857"/>
        <a:ext cx="6240433" cy="877091"/>
      </dsp:txXfrm>
    </dsp:sp>
    <dsp:sp modelId="{47E7BDB9-4394-4AE1-96BC-7A7CE49BA77D}">
      <dsp:nvSpPr>
        <dsp:cNvPr id="0" name=""/>
        <dsp:cNvSpPr/>
      </dsp:nvSpPr>
      <dsp:spPr>
        <a:xfrm>
          <a:off x="1407795" y="5699857"/>
          <a:ext cx="877091" cy="877091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DC14E-D7FF-4451-BD42-A8CC2E226D3D}">
      <dsp:nvSpPr>
        <dsp:cNvPr id="0" name=""/>
        <dsp:cNvSpPr/>
      </dsp:nvSpPr>
      <dsp:spPr>
        <a:xfrm>
          <a:off x="0" y="1057945"/>
          <a:ext cx="7222435" cy="1939275"/>
        </a:xfrm>
        <a:prstGeom prst="roundRect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27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0" b="1" i="1" kern="1200" dirty="0" smtClean="0">
              <a:solidFill>
                <a:schemeClr val="bg1"/>
              </a:solidFill>
            </a:rPr>
            <a:t>Thank you..</a:t>
          </a:r>
          <a:endParaRPr lang="en-US" sz="8000" b="1" kern="1200" dirty="0">
            <a:solidFill>
              <a:schemeClr val="bg1"/>
            </a:solidFill>
          </a:endParaRPr>
        </a:p>
      </dsp:txBody>
      <dsp:txXfrm>
        <a:off x="94668" y="1152613"/>
        <a:ext cx="7033099" cy="1749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8A057-58B2-4B84-BEBC-EF15AA10BF9C}">
      <dsp:nvSpPr>
        <dsp:cNvPr id="0" name=""/>
        <dsp:cNvSpPr/>
      </dsp:nvSpPr>
      <dsp:spPr>
        <a:xfrm>
          <a:off x="654167" y="1243667"/>
          <a:ext cx="9085918" cy="283934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3186" tIns="304800" rIns="304800" bIns="304800" numCol="1" spcCol="1270" anchor="ctr" anchorCtr="0">
          <a:noAutofit/>
        </a:bodyPr>
        <a:lstStyle/>
        <a:p>
          <a:pPr lvl="0" algn="ctr" defTabSz="3556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Old Stock ? </a:t>
          </a:r>
          <a:endParaRPr lang="en-US" sz="8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4167" y="1243667"/>
        <a:ext cx="9085918" cy="2839349"/>
      </dsp:txXfrm>
    </dsp:sp>
    <dsp:sp modelId="{0539FA38-7237-43BE-8198-9E0F2149B927}">
      <dsp:nvSpPr>
        <dsp:cNvPr id="0" name=""/>
        <dsp:cNvSpPr/>
      </dsp:nvSpPr>
      <dsp:spPr>
        <a:xfrm>
          <a:off x="262" y="833539"/>
          <a:ext cx="2538193" cy="298131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8A057-58B2-4B84-BEBC-EF15AA10BF9C}">
      <dsp:nvSpPr>
        <dsp:cNvPr id="0" name=""/>
        <dsp:cNvSpPr/>
      </dsp:nvSpPr>
      <dsp:spPr>
        <a:xfrm>
          <a:off x="654167" y="1243667"/>
          <a:ext cx="9085918" cy="283934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3186" tIns="304800" rIns="304800" bIns="304800" numCol="1" spcCol="1270" anchor="ctr" anchorCtr="0">
          <a:noAutofit/>
        </a:bodyPr>
        <a:lstStyle/>
        <a:p>
          <a:pPr lvl="0" algn="ctr" defTabSz="3556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Old Stock ? </a:t>
          </a:r>
          <a:endParaRPr lang="en-US" sz="8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4167" y="1243667"/>
        <a:ext cx="9085918" cy="2839349"/>
      </dsp:txXfrm>
    </dsp:sp>
    <dsp:sp modelId="{0539FA38-7237-43BE-8198-9E0F2149B927}">
      <dsp:nvSpPr>
        <dsp:cNvPr id="0" name=""/>
        <dsp:cNvSpPr/>
      </dsp:nvSpPr>
      <dsp:spPr>
        <a:xfrm>
          <a:off x="262" y="833539"/>
          <a:ext cx="2538193" cy="298131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EDDDB-6DA7-4229-852E-2487CCB790F9}">
      <dsp:nvSpPr>
        <dsp:cNvPr id="0" name=""/>
        <dsp:cNvSpPr/>
      </dsp:nvSpPr>
      <dsp:spPr>
        <a:xfrm>
          <a:off x="3281239" y="0"/>
          <a:ext cx="4921858" cy="3882887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90000"/>
          </a:srgbClr>
        </a:solidFill>
        <a:ln w="6350" cap="flat" cmpd="sng" algn="ctr">
          <a:solidFill>
            <a:srgbClr val="FFFF00">
              <a:alpha val="9000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b="1" kern="1200" dirty="0" smtClean="0">
              <a:solidFill>
                <a:srgbClr val="FFFF00"/>
              </a:solidFill>
              <a:latin typeface="Bahnschrift" panose="020B0502040204020203" pitchFamily="34" charset="0"/>
            </a:rPr>
            <a:t>Every Item must be Sold</a:t>
          </a:r>
          <a:endParaRPr lang="en-US" sz="4800" b="1" kern="1200" dirty="0">
            <a:solidFill>
              <a:srgbClr val="FFFF00"/>
            </a:solidFill>
            <a:latin typeface="Bahnschrift" panose="020B0502040204020203" pitchFamily="34" charset="0"/>
          </a:endParaRPr>
        </a:p>
      </dsp:txBody>
      <dsp:txXfrm>
        <a:off x="3281239" y="485361"/>
        <a:ext cx="3465775" cy="2912165"/>
      </dsp:txXfrm>
    </dsp:sp>
    <dsp:sp modelId="{6BC26D3A-42B5-4833-A239-A6B1FB40AEA5}">
      <dsp:nvSpPr>
        <dsp:cNvPr id="0" name=""/>
        <dsp:cNvSpPr/>
      </dsp:nvSpPr>
      <dsp:spPr>
        <a:xfrm>
          <a:off x="0" y="0"/>
          <a:ext cx="3281239" cy="3882887"/>
        </a:xfrm>
        <a:prstGeom prst="roundRect">
          <a:avLst/>
        </a:prstGeom>
        <a:solidFill>
          <a:srgbClr val="FFFF00"/>
        </a:solidFill>
        <a:ln>
          <a:solidFill>
            <a:srgbClr val="00B05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b="1" kern="1200" dirty="0" smtClean="0">
              <a:solidFill>
                <a:srgbClr val="00B050"/>
              </a:solidFill>
              <a:latin typeface="Bahnschrift" panose="020B0502040204020203" pitchFamily="34" charset="0"/>
            </a:rPr>
            <a:t>Our Goal</a:t>
          </a:r>
          <a:endParaRPr lang="en-US" sz="6600" b="1" kern="1200" dirty="0">
            <a:solidFill>
              <a:srgbClr val="00B050"/>
            </a:solidFill>
            <a:latin typeface="Bahnschrift" panose="020B0502040204020203" pitchFamily="34" charset="0"/>
          </a:endParaRPr>
        </a:p>
      </dsp:txBody>
      <dsp:txXfrm>
        <a:off x="160177" y="160177"/>
        <a:ext cx="2960885" cy="35625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60206-DF49-493C-B570-F57B912E8778}">
      <dsp:nvSpPr>
        <dsp:cNvPr id="0" name=""/>
        <dsp:cNvSpPr/>
      </dsp:nvSpPr>
      <dsp:spPr>
        <a:xfrm>
          <a:off x="0" y="0"/>
          <a:ext cx="8587409" cy="45526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392" tIns="469392" rIns="469392" bIns="469392" numCol="1" spcCol="1270" anchor="ctr" anchorCtr="0">
          <a:noAutofit/>
        </a:bodyPr>
        <a:lstStyle/>
        <a:p>
          <a:pPr lvl="0" algn="ctr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Expiry date ? </a:t>
          </a:r>
          <a:endParaRPr lang="en-US" sz="66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821049"/>
        <a:ext cx="8587409" cy="1821049"/>
      </dsp:txXfrm>
    </dsp:sp>
    <dsp:sp modelId="{6472A888-E28A-41D4-978E-22C2F3E54B12}">
      <dsp:nvSpPr>
        <dsp:cNvPr id="0" name=""/>
        <dsp:cNvSpPr/>
      </dsp:nvSpPr>
      <dsp:spPr>
        <a:xfrm>
          <a:off x="3535692" y="273157"/>
          <a:ext cx="1516023" cy="151602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998646-E357-4369-BC65-3F76B4B4AF64}">
      <dsp:nvSpPr>
        <dsp:cNvPr id="0" name=""/>
        <dsp:cNvSpPr/>
      </dsp:nvSpPr>
      <dsp:spPr>
        <a:xfrm>
          <a:off x="343496" y="3642099"/>
          <a:ext cx="7900416" cy="682893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60206-DF49-493C-B570-F57B912E8778}">
      <dsp:nvSpPr>
        <dsp:cNvPr id="0" name=""/>
        <dsp:cNvSpPr/>
      </dsp:nvSpPr>
      <dsp:spPr>
        <a:xfrm>
          <a:off x="0" y="0"/>
          <a:ext cx="3776869" cy="15576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Expiry day ? </a:t>
          </a:r>
          <a:endParaRPr lang="en-US" sz="36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623053"/>
        <a:ext cx="3776869" cy="623053"/>
      </dsp:txXfrm>
    </dsp:sp>
    <dsp:sp modelId="{6472A888-E28A-41D4-978E-22C2F3E54B12}">
      <dsp:nvSpPr>
        <dsp:cNvPr id="0" name=""/>
        <dsp:cNvSpPr/>
      </dsp:nvSpPr>
      <dsp:spPr>
        <a:xfrm>
          <a:off x="1629088" y="93457"/>
          <a:ext cx="518691" cy="518691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6998646-E357-4369-BC65-3F76B4B4AF64}">
      <dsp:nvSpPr>
        <dsp:cNvPr id="0" name=""/>
        <dsp:cNvSpPr/>
      </dsp:nvSpPr>
      <dsp:spPr>
        <a:xfrm>
          <a:off x="151074" y="1246106"/>
          <a:ext cx="3474719" cy="233644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CC770-62F5-45E0-996A-67C65722597D}">
      <dsp:nvSpPr>
        <dsp:cNvPr id="0" name=""/>
        <dsp:cNvSpPr/>
      </dsp:nvSpPr>
      <dsp:spPr>
        <a:xfrm>
          <a:off x="2031529" y="676679"/>
          <a:ext cx="4519931" cy="4519931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033422-8486-42CF-9521-388C6EFC9011}">
      <dsp:nvSpPr>
        <dsp:cNvPr id="0" name=""/>
        <dsp:cNvSpPr/>
      </dsp:nvSpPr>
      <dsp:spPr>
        <a:xfrm>
          <a:off x="2031529" y="676679"/>
          <a:ext cx="4519931" cy="4519931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9EC16C-F5AE-42B3-97BF-E16310E65848}">
      <dsp:nvSpPr>
        <dsp:cNvPr id="0" name=""/>
        <dsp:cNvSpPr/>
      </dsp:nvSpPr>
      <dsp:spPr>
        <a:xfrm>
          <a:off x="2031529" y="676679"/>
          <a:ext cx="4519931" cy="4519931"/>
        </a:xfrm>
        <a:prstGeom prst="blockArc">
          <a:avLst>
            <a:gd name="adj1" fmla="val 0"/>
            <a:gd name="adj2" fmla="val 5400000"/>
            <a:gd name="adj3" fmla="val 4636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5B5CA0-15FA-4F43-B213-AE02B96424E7}">
      <dsp:nvSpPr>
        <dsp:cNvPr id="0" name=""/>
        <dsp:cNvSpPr/>
      </dsp:nvSpPr>
      <dsp:spPr>
        <a:xfrm>
          <a:off x="2031529" y="676679"/>
          <a:ext cx="4519931" cy="4519931"/>
        </a:xfrm>
        <a:prstGeom prst="blockArc">
          <a:avLst>
            <a:gd name="adj1" fmla="val 16200000"/>
            <a:gd name="adj2" fmla="val 0"/>
            <a:gd name="adj3" fmla="val 4636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39C9D7-183C-459E-8B1E-C53799671D30}">
      <dsp:nvSpPr>
        <dsp:cNvPr id="0" name=""/>
        <dsp:cNvSpPr/>
      </dsp:nvSpPr>
      <dsp:spPr>
        <a:xfrm>
          <a:off x="3252148" y="1897298"/>
          <a:ext cx="2078693" cy="20786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Sales Team</a:t>
          </a:r>
          <a:endParaRPr 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56566" y="2201716"/>
        <a:ext cx="1469857" cy="1469857"/>
      </dsp:txXfrm>
    </dsp:sp>
    <dsp:sp modelId="{6CE3B26C-5654-47A4-93ED-BB78B9A24591}">
      <dsp:nvSpPr>
        <dsp:cNvPr id="0" name=""/>
        <dsp:cNvSpPr/>
      </dsp:nvSpPr>
      <dsp:spPr>
        <a:xfrm>
          <a:off x="3563952" y="1519"/>
          <a:ext cx="1455085" cy="145508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VM Team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77044" y="214611"/>
        <a:ext cx="1028901" cy="1028901"/>
      </dsp:txXfrm>
    </dsp:sp>
    <dsp:sp modelId="{5B5AA175-2827-4F7C-8816-853CE3D72306}">
      <dsp:nvSpPr>
        <dsp:cNvPr id="0" name=""/>
        <dsp:cNvSpPr/>
      </dsp:nvSpPr>
      <dsp:spPr>
        <a:xfrm>
          <a:off x="5771535" y="2209102"/>
          <a:ext cx="1455085" cy="145508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Design Team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84627" y="2422194"/>
        <a:ext cx="1028901" cy="1028901"/>
      </dsp:txXfrm>
    </dsp:sp>
    <dsp:sp modelId="{2719054C-221B-438C-9FDC-ACE9FF726D85}">
      <dsp:nvSpPr>
        <dsp:cNvPr id="0" name=""/>
        <dsp:cNvSpPr/>
      </dsp:nvSpPr>
      <dsp:spPr>
        <a:xfrm>
          <a:off x="3563952" y="4416684"/>
          <a:ext cx="1455085" cy="145508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Inventory Team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77044" y="4629776"/>
        <a:ext cx="1028901" cy="1028901"/>
      </dsp:txXfrm>
    </dsp:sp>
    <dsp:sp modelId="{61173A25-F389-4171-B945-CC82A5AD8C62}">
      <dsp:nvSpPr>
        <dsp:cNvPr id="0" name=""/>
        <dsp:cNvSpPr/>
      </dsp:nvSpPr>
      <dsp:spPr>
        <a:xfrm>
          <a:off x="1356370" y="2209102"/>
          <a:ext cx="1455085" cy="145508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Audit &amp; Data Analyst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69462" y="2422194"/>
        <a:ext cx="1028901" cy="10289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C6662-AD3E-4BA9-815E-9DF9027673A2}">
      <dsp:nvSpPr>
        <dsp:cNvPr id="0" name=""/>
        <dsp:cNvSpPr/>
      </dsp:nvSpPr>
      <dsp:spPr>
        <a:xfrm>
          <a:off x="1232538" y="-34273"/>
          <a:ext cx="5704076" cy="5704076"/>
        </a:xfrm>
        <a:prstGeom prst="circularArrow">
          <a:avLst>
            <a:gd name="adj1" fmla="val 5544"/>
            <a:gd name="adj2" fmla="val 330680"/>
            <a:gd name="adj3" fmla="val 13767679"/>
            <a:gd name="adj4" fmla="val 17390985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0FA1FE-5329-4854-ACCD-E7FD545D77E5}">
      <dsp:nvSpPr>
        <dsp:cNvPr id="0" name=""/>
        <dsp:cNvSpPr/>
      </dsp:nvSpPr>
      <dsp:spPr>
        <a:xfrm>
          <a:off x="2744325" y="2106"/>
          <a:ext cx="2680503" cy="134025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Stock In</a:t>
          </a:r>
          <a:endParaRPr lang="en-US" sz="2400" kern="1200" dirty="0"/>
        </a:p>
      </dsp:txBody>
      <dsp:txXfrm>
        <a:off x="2809751" y="67532"/>
        <a:ext cx="2549651" cy="1209399"/>
      </dsp:txXfrm>
    </dsp:sp>
    <dsp:sp modelId="{7E919593-8E5E-4853-8EA8-D04AF922D815}">
      <dsp:nvSpPr>
        <dsp:cNvPr id="0" name=""/>
        <dsp:cNvSpPr/>
      </dsp:nvSpPr>
      <dsp:spPr>
        <a:xfrm>
          <a:off x="5057714" y="1682882"/>
          <a:ext cx="2680503" cy="13402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1% to 30 % Review</a:t>
          </a:r>
          <a:endParaRPr lang="en-US" sz="2400" kern="1200" dirty="0"/>
        </a:p>
      </dsp:txBody>
      <dsp:txXfrm>
        <a:off x="5123140" y="1748308"/>
        <a:ext cx="2549651" cy="1209399"/>
      </dsp:txXfrm>
    </dsp:sp>
    <dsp:sp modelId="{C1EC0331-AF6A-414F-B170-84648A83C947}">
      <dsp:nvSpPr>
        <dsp:cNvPr id="0" name=""/>
        <dsp:cNvSpPr/>
      </dsp:nvSpPr>
      <dsp:spPr>
        <a:xfrm>
          <a:off x="4783679" y="4163912"/>
          <a:ext cx="2680503" cy="134025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Display Review by VM &amp; Design Team</a:t>
          </a:r>
          <a:endParaRPr lang="en-US" sz="2400" kern="1200" dirty="0"/>
        </a:p>
      </dsp:txBody>
      <dsp:txXfrm>
        <a:off x="4849105" y="4229338"/>
        <a:ext cx="2549651" cy="1209399"/>
      </dsp:txXfrm>
    </dsp:sp>
    <dsp:sp modelId="{90A82FE1-9B7C-4365-8CAA-5ACD6A30F897}">
      <dsp:nvSpPr>
        <dsp:cNvPr id="0" name=""/>
        <dsp:cNvSpPr/>
      </dsp:nvSpPr>
      <dsp:spPr>
        <a:xfrm>
          <a:off x="1314571" y="4402435"/>
          <a:ext cx="2680503" cy="134025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50% ex. Review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(VM Design Team)</a:t>
          </a:r>
          <a:endParaRPr lang="en-US" sz="2400" kern="1200" dirty="0"/>
        </a:p>
      </dsp:txBody>
      <dsp:txXfrm>
        <a:off x="1379997" y="4467861"/>
        <a:ext cx="2549651" cy="1209399"/>
      </dsp:txXfrm>
    </dsp:sp>
    <dsp:sp modelId="{B5CE1A70-1400-4480-8FCC-48F846D85823}">
      <dsp:nvSpPr>
        <dsp:cNvPr id="0" name=""/>
        <dsp:cNvSpPr/>
      </dsp:nvSpPr>
      <dsp:spPr>
        <a:xfrm>
          <a:off x="430935" y="1682882"/>
          <a:ext cx="2680503" cy="134025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Hot Selling Item</a:t>
          </a:r>
          <a:endParaRPr lang="en-US" sz="2400" kern="1200" dirty="0"/>
        </a:p>
      </dsp:txBody>
      <dsp:txXfrm>
        <a:off x="496361" y="1748308"/>
        <a:ext cx="2549651" cy="12093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391DF-B147-41A2-9249-E85267BB8BAD}">
      <dsp:nvSpPr>
        <dsp:cNvPr id="0" name=""/>
        <dsp:cNvSpPr/>
      </dsp:nvSpPr>
      <dsp:spPr>
        <a:xfrm>
          <a:off x="0" y="0"/>
          <a:ext cx="1641319" cy="1025824"/>
        </a:xfrm>
        <a:prstGeom prst="swooshArrow">
          <a:avLst>
            <a:gd name="adj1" fmla="val 25000"/>
            <a:gd name="adj2" fmla="val 25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16420-627E-48C3-B517-93BB69649FAF}">
      <dsp:nvSpPr>
        <dsp:cNvPr id="0" name=""/>
        <dsp:cNvSpPr/>
      </dsp:nvSpPr>
      <dsp:spPr>
        <a:xfrm>
          <a:off x="1252326" y="382585"/>
          <a:ext cx="121457" cy="121457"/>
        </a:xfrm>
        <a:prstGeom prst="ellips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A9056-6B04-4F4F-8F8A-435162B8270B}">
      <dsp:nvSpPr>
        <dsp:cNvPr id="0" name=""/>
        <dsp:cNvSpPr/>
      </dsp:nvSpPr>
      <dsp:spPr>
        <a:xfrm>
          <a:off x="331493" y="558148"/>
          <a:ext cx="1189509" cy="760775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4358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Positive</a:t>
          </a:r>
          <a:r>
            <a:rPr lang="en-US" sz="1200" kern="1200" dirty="0" smtClean="0"/>
            <a:t> </a:t>
          </a:r>
          <a:r>
            <a:rPr lang="en-US" sz="1800" kern="1200" dirty="0" smtClean="0"/>
            <a:t>Impact</a:t>
          </a:r>
        </a:p>
      </dsp:txBody>
      <dsp:txXfrm>
        <a:off x="368631" y="595286"/>
        <a:ext cx="1115233" cy="686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9B673-5C0E-4EF1-8601-F409087E1F9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8BA6C-74EA-4F38-9F04-678AB214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56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2ABE-E53C-4BAF-9D34-41415C13A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7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2ABE-E53C-4BAF-9D34-41415C13A6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4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5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1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8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8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9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2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3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5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0001-B4F2-4858-AAD5-8CA42AA6FB7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0CE5B-BACF-4CA5-B918-FEF7632DB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3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99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635253" y="129799"/>
          <a:ext cx="11172434" cy="6469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488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909391" y="1205943"/>
          <a:ext cx="4543563" cy="36443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58274"/>
                <a:gridCol w="1785289"/>
              </a:tblGrid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Name Of Item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Avg. Days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POHE HAAR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156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KOLHAPURI SAJ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156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M.MANI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143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Inaaya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123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KADA S.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  96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GANTAN TAR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  84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PATLI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  72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BANGDI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              72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4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APATA PAN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 51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1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9843" y="132007"/>
            <a:ext cx="2888974" cy="156966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-US" sz="48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Key </a:t>
            </a:r>
            <a:r>
              <a:rPr lang="en-US" sz="4800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Take </a:t>
            </a:r>
            <a:r>
              <a:rPr lang="en-US" sz="48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Away</a:t>
            </a:r>
            <a:endParaRPr lang="en-US" sz="4800" b="1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2478157" y="110092"/>
          <a:ext cx="9713844" cy="6582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90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2478157" y="901149"/>
          <a:ext cx="7222435" cy="4055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74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/>
          </p:nvPr>
        </p:nvGraphicFramePr>
        <p:xfrm>
          <a:off x="1391479" y="119270"/>
          <a:ext cx="9501808" cy="5579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515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/>
          </p:nvPr>
        </p:nvGraphicFramePr>
        <p:xfrm>
          <a:off x="596349" y="569843"/>
          <a:ext cx="9740348" cy="4916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59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/>
          </p:nvPr>
        </p:nvGraphicFramePr>
        <p:xfrm>
          <a:off x="596349" y="569843"/>
          <a:ext cx="9740348" cy="4916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 flipV="1">
            <a:off x="1113183" y="1020417"/>
            <a:ext cx="9090991" cy="4465982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66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/>
          </p:nvPr>
        </p:nvGraphicFramePr>
        <p:xfrm>
          <a:off x="2040835" y="1166192"/>
          <a:ext cx="8203098" cy="3882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448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/>
          </p:nvPr>
        </p:nvGraphicFramePr>
        <p:xfrm>
          <a:off x="1749287" y="933775"/>
          <a:ext cx="8587409" cy="4552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26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/>
          </p:nvPr>
        </p:nvGraphicFramePr>
        <p:xfrm>
          <a:off x="132523" y="120038"/>
          <a:ext cx="3776869" cy="1557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075927" y="1974957"/>
            <a:ext cx="5922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GANTHAN (Short) Fancy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Expiry Days 300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154839" y="3031193"/>
          <a:ext cx="9513158" cy="3025051"/>
        </p:xfrm>
        <a:graphic>
          <a:graphicData uri="http://schemas.openxmlformats.org/drawingml/2006/table">
            <a:tbl>
              <a:tblPr/>
              <a:tblGrid>
                <a:gridCol w="1888246"/>
                <a:gridCol w="953114"/>
                <a:gridCol w="953114"/>
                <a:gridCol w="953114"/>
                <a:gridCol w="953114"/>
                <a:gridCol w="953114"/>
                <a:gridCol w="953114"/>
                <a:gridCol w="953114"/>
                <a:gridCol w="953114"/>
              </a:tblGrid>
              <a:tr h="9706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Margin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44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Sale days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0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577009" y="265044"/>
          <a:ext cx="8582991" cy="587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919791" y="265044"/>
            <a:ext cx="980661" cy="848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4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863525" y="277792"/>
          <a:ext cx="8169154" cy="5744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/>
          </p:nvPr>
        </p:nvGraphicFramePr>
        <p:xfrm>
          <a:off x="8898342" y="745958"/>
          <a:ext cx="1641319" cy="1376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1356543" y="4310967"/>
          <a:ext cx="1756449" cy="1291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794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Widescreen</PresentationFormat>
  <Paragraphs>79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Bahnschrift</vt:lpstr>
      <vt:lpstr>Bahnschrift Condensed</vt:lpstr>
      <vt:lpstr>Calibri</vt:lpstr>
      <vt:lpstr>Calibri Light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</cp:revision>
  <dcterms:created xsi:type="dcterms:W3CDTF">2022-12-15T08:09:38Z</dcterms:created>
  <dcterms:modified xsi:type="dcterms:W3CDTF">2022-12-15T08:09:49Z</dcterms:modified>
</cp:coreProperties>
</file>